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customXml/itemProps2492.xml" ContentType="application/vnd.openxmlformats-officedocument.customXmlProperties+xml"/>
  <Override PartName="/customXml/itemProps2493.xml" ContentType="application/vnd.openxmlformats-officedocument.customXmlProperties+xml"/>
  <Override PartName="/customXml/itemProps2494.xml" ContentType="application/vnd.openxmlformats-officedocument.customXmlProperties+xml"/>
  <Override PartName="/customXml/itemProps2495.xml" ContentType="application/vnd.openxmlformats-officedocument.customXmlProperties+xml"/>
  <Override PartName="/customXml/itemProps2496.xml" ContentType="application/vnd.openxmlformats-officedocument.customXmlProperties+xml"/>
  <Override PartName="/customXml/itemProps2497.xml" ContentType="application/vnd.openxmlformats-officedocument.customXmlProperties+xml"/>
  <Override PartName="/customXml/itemProps2498.xml" ContentType="application/vnd.openxmlformats-officedocument.customXmlProperties+xml"/>
  <Override PartName="/customXml/itemProps2499.xml" ContentType="application/vnd.openxmlformats-officedocument.customXmlProperties+xml"/>
  <Override PartName="/customXml/itemProps2500.xml" ContentType="application/vnd.openxmlformats-officedocument.customXmlProperties+xml"/>
  <Override PartName="/customXml/itemProps2501.xml" ContentType="application/vnd.openxmlformats-officedocument.customXmlProperties+xml"/>
  <Override PartName="/customXml/itemProps2502.xml" ContentType="application/vnd.openxmlformats-officedocument.customXmlProperties+xml"/>
  <Override PartName="/customXml/itemProps2503.xml" ContentType="application/vnd.openxmlformats-officedocument.customXmlProperties+xml"/>
  <Override PartName="/customXml/itemProps2504.xml" ContentType="application/vnd.openxmlformats-officedocument.customXmlProperties+xml"/>
  <Override PartName="/customXml/itemProps2505.xml" ContentType="application/vnd.openxmlformats-officedocument.customXmlProperties+xml"/>
  <Override PartName="/customXml/itemProps2506.xml" ContentType="application/vnd.openxmlformats-officedocument.customXmlProperties+xml"/>
  <Override PartName="/customXml/itemProps2507.xml" ContentType="application/vnd.openxmlformats-officedocument.customXmlProperties+xml"/>
  <Override PartName="/customXml/itemProps2508.xml" ContentType="application/vnd.openxmlformats-officedocument.customXmlProperties+xml"/>
  <Override PartName="/customXml/itemProps2509.xml" ContentType="application/vnd.openxmlformats-officedocument.customXmlProperties+xml"/>
  <Override PartName="/customXml/itemProps2510.xml" ContentType="application/vnd.openxmlformats-officedocument.customXmlProperties+xml"/>
  <Override PartName="/customXml/itemProps2511.xml" ContentType="application/vnd.openxmlformats-officedocument.customXmlProperties+xml"/>
  <Override PartName="/customXml/itemProps2512.xml" ContentType="application/vnd.openxmlformats-officedocument.customXmlProperties+xml"/>
  <Override PartName="/customXml/itemProps2513.xml" ContentType="application/vnd.openxmlformats-officedocument.customXmlProperties+xml"/>
  <Override PartName="/customXml/itemProps2514.xml" ContentType="application/vnd.openxmlformats-officedocument.customXmlProperties+xml"/>
  <Override PartName="/customXml/itemProps2515.xml" ContentType="application/vnd.openxmlformats-officedocument.customXmlProperties+xml"/>
  <Override PartName="/customXml/itemProps2516.xml" ContentType="application/vnd.openxmlformats-officedocument.customXmlProperties+xml"/>
  <Override PartName="/customXml/itemProps2517.xml" ContentType="application/vnd.openxmlformats-officedocument.customXmlProperties+xml"/>
  <Override PartName="/customXml/itemProps2518.xml" ContentType="application/vnd.openxmlformats-officedocument.customXmlProperties+xml"/>
  <Override PartName="/customXml/itemProps2519.xml" ContentType="application/vnd.openxmlformats-officedocument.customXmlProperties+xml"/>
  <Override PartName="/customXml/itemProps2520.xml" ContentType="application/vnd.openxmlformats-officedocument.customXmlProperties+xml"/>
  <Override PartName="/customXml/itemProps2521.xml" ContentType="application/vnd.openxmlformats-officedocument.customXmlProperties+xml"/>
  <Override PartName="/customXml/itemProps2522.xml" ContentType="application/vnd.openxmlformats-officedocument.customXmlProperties+xml"/>
  <Override PartName="/customXml/itemProps2523.xml" ContentType="application/vnd.openxmlformats-officedocument.customXmlProperties+xml"/>
  <Override PartName="/customXml/itemProps2524.xml" ContentType="application/vnd.openxmlformats-officedocument.customXmlProperties+xml"/>
  <Override PartName="/customXml/itemProps2525.xml" ContentType="application/vnd.openxmlformats-officedocument.customXmlProperties+xml"/>
  <Override PartName="/customXml/itemProps2526.xml" ContentType="application/vnd.openxmlformats-officedocument.customXmlProperties+xml"/>
  <Override PartName="/customXml/itemProps2527.xml" ContentType="application/vnd.openxmlformats-officedocument.customXmlProperties+xml"/>
  <Override PartName="/customXml/itemProps2528.xml" ContentType="application/vnd.openxmlformats-officedocument.customXmlProperties+xml"/>
  <Override PartName="/customXml/itemProps2529.xml" ContentType="application/vnd.openxmlformats-officedocument.customXmlProperties+xml"/>
  <Override PartName="/customXml/itemProps2530.xml" ContentType="application/vnd.openxmlformats-officedocument.customXmlProperties+xml"/>
  <Override PartName="/customXml/itemProps2531.xml" ContentType="application/vnd.openxmlformats-officedocument.customXmlProperties+xml"/>
  <Override PartName="/customXml/itemProps2532.xml" ContentType="application/vnd.openxmlformats-officedocument.customXmlProperties+xml"/>
  <Override PartName="/customXml/itemProps2533.xml" ContentType="application/vnd.openxmlformats-officedocument.customXmlProperties+xml"/>
  <Override PartName="/customXml/itemProps2534.xml" ContentType="application/vnd.openxmlformats-officedocument.customXmlProperties+xml"/>
  <Override PartName="/customXml/itemProps2535.xml" ContentType="application/vnd.openxmlformats-officedocument.customXmlProperties+xml"/>
  <Override PartName="/customXml/itemProps2536.xml" ContentType="application/vnd.openxmlformats-officedocument.customXmlProperties+xml"/>
  <Override PartName="/customXml/itemProps2537.xml" ContentType="application/vnd.openxmlformats-officedocument.customXmlProperties+xml"/>
  <Override PartName="/customXml/itemProps2538.xml" ContentType="application/vnd.openxmlformats-officedocument.customXmlProperties+xml"/>
  <Override PartName="/customXml/itemProps2539.xml" ContentType="application/vnd.openxmlformats-officedocument.customXmlProperties+xml"/>
  <Override PartName="/customXml/itemProps2540.xml" ContentType="application/vnd.openxmlformats-officedocument.customXmlProperties+xml"/>
  <Override PartName="/customXml/itemProps2541.xml" ContentType="application/vnd.openxmlformats-officedocument.customXmlProperties+xml"/>
  <Override PartName="/customXml/itemProps2542.xml" ContentType="application/vnd.openxmlformats-officedocument.customXmlProperties+xml"/>
  <Override PartName="/customXml/itemProps2543.xml" ContentType="application/vnd.openxmlformats-officedocument.customXmlProperties+xml"/>
  <Override PartName="/customXml/itemProps2544.xml" ContentType="application/vnd.openxmlformats-officedocument.customXmlProperties+xml"/>
  <Override PartName="/customXml/itemProps2545.xml" ContentType="application/vnd.openxmlformats-officedocument.customXmlProperties+xml"/>
  <Override PartName="/customXml/itemProps2546.xml" ContentType="application/vnd.openxmlformats-officedocument.customXmlProperties+xml"/>
  <Override PartName="/customXml/itemProps2547.xml" ContentType="application/vnd.openxmlformats-officedocument.customXmlProperties+xml"/>
  <Override PartName="/customXml/itemProps2548.xml" ContentType="application/vnd.openxmlformats-officedocument.customXmlProperties+xml"/>
  <Override PartName="/customXml/itemProps2549.xml" ContentType="application/vnd.openxmlformats-officedocument.customXmlProperties+xml"/>
  <Override PartName="/customXml/itemProps2550.xml" ContentType="application/vnd.openxmlformats-officedocument.customXmlProperties+xml"/>
  <Override PartName="/customXml/itemProps2551.xml" ContentType="application/vnd.openxmlformats-officedocument.customXmlProperties+xml"/>
  <Override PartName="/customXml/itemProps2552.xml" ContentType="application/vnd.openxmlformats-officedocument.customXmlProperties+xml"/>
  <Override PartName="/customXml/itemProps2553.xml" ContentType="application/vnd.openxmlformats-officedocument.customXmlProperties+xml"/>
  <Override PartName="/customXml/itemProps2554.xml" ContentType="application/vnd.openxmlformats-officedocument.customXmlProperties+xml"/>
  <Override PartName="/customXml/itemProps2555.xml" ContentType="application/vnd.openxmlformats-officedocument.customXmlProperties+xml"/>
  <Override PartName="/customXml/itemProps2556.xml" ContentType="application/vnd.openxmlformats-officedocument.customXmlProperties+xml"/>
  <Override PartName="/customXml/itemProps2557.xml" ContentType="application/vnd.openxmlformats-officedocument.customXmlProperties+xml"/>
  <Override PartName="/customXml/itemProps2558.xml" ContentType="application/vnd.openxmlformats-officedocument.customXmlProperties+xml"/>
  <Override PartName="/customXml/itemProps2559.xml" ContentType="application/vnd.openxmlformats-officedocument.customXmlProperties+xml"/>
  <Override PartName="/customXml/itemProps2560.xml" ContentType="application/vnd.openxmlformats-officedocument.customXmlProperties+xml"/>
  <Override PartName="/customXml/itemProps2561.xml" ContentType="application/vnd.openxmlformats-officedocument.customXmlProperties+xml"/>
  <Override PartName="/customXml/itemProps2562.xml" ContentType="application/vnd.openxmlformats-officedocument.customXmlProperties+xml"/>
  <Override PartName="/customXml/itemProps2563.xml" ContentType="application/vnd.openxmlformats-officedocument.customXmlProperties+xml"/>
  <Override PartName="/customXml/itemProps2564.xml" ContentType="application/vnd.openxmlformats-officedocument.customXmlProperties+xml"/>
  <Override PartName="/customXml/itemProps2565.xml" ContentType="application/vnd.openxmlformats-officedocument.customXmlProperties+xml"/>
  <Override PartName="/customXml/itemProps2566.xml" ContentType="application/vnd.openxmlformats-officedocument.customXmlProperties+xml"/>
  <Override PartName="/customXml/itemProps2567.xml" ContentType="application/vnd.openxmlformats-officedocument.customXmlProperties+xml"/>
  <Override PartName="/customXml/itemProps2568.xml" ContentType="application/vnd.openxmlformats-officedocument.customXmlProperties+xml"/>
  <Override PartName="/customXml/itemProps2569.xml" ContentType="application/vnd.openxmlformats-officedocument.customXmlProperties+xml"/>
  <Override PartName="/customXml/itemProps2570.xml" ContentType="application/vnd.openxmlformats-officedocument.customXmlProperties+xml"/>
  <Override PartName="/customXml/itemProps2571.xml" ContentType="application/vnd.openxmlformats-officedocument.customXmlProperties+xml"/>
  <Override PartName="/customXml/itemProps2572.xml" ContentType="application/vnd.openxmlformats-officedocument.customXmlProperties+xml"/>
  <Override PartName="/customXml/itemProps2573.xml" ContentType="application/vnd.openxmlformats-officedocument.customXmlProperties+xml"/>
  <Override PartName="/customXml/itemProps2574.xml" ContentType="application/vnd.openxmlformats-officedocument.customXmlProperties+xml"/>
  <Override PartName="/customXml/itemProps2575.xml" ContentType="application/vnd.openxmlformats-officedocument.customXmlProperties+xml"/>
  <Override PartName="/customXml/itemProps2576.xml" ContentType="application/vnd.openxmlformats-officedocument.customXmlProperties+xml"/>
  <Override PartName="/customXml/itemProps2577.xml" ContentType="application/vnd.openxmlformats-officedocument.customXmlProperties+xml"/>
  <Override PartName="/customXml/itemProps2578.xml" ContentType="application/vnd.openxmlformats-officedocument.customXmlProperties+xml"/>
  <Override PartName="/customXml/itemProps2579.xml" ContentType="application/vnd.openxmlformats-officedocument.customXmlProperties+xml"/>
  <Override PartName="/customXml/itemProps2580.xml" ContentType="application/vnd.openxmlformats-officedocument.customXmlProperties+xml"/>
  <Override PartName="/customXml/itemProps2581.xml" ContentType="application/vnd.openxmlformats-officedocument.customXmlProperties+xml"/>
  <Override PartName="/customXml/itemProps2582.xml" ContentType="application/vnd.openxmlformats-officedocument.customXmlProperties+xml"/>
  <Override PartName="/customXml/itemProps2583.xml" ContentType="application/vnd.openxmlformats-officedocument.customXmlProperties+xml"/>
  <Override PartName="/customXml/itemProps2584.xml" ContentType="application/vnd.openxmlformats-officedocument.customXmlProperties+xml"/>
  <Override PartName="/customXml/itemProps2585.xml" ContentType="application/vnd.openxmlformats-officedocument.customXmlProperties+xml"/>
  <Override PartName="/customXml/itemProps2586.xml" ContentType="application/vnd.openxmlformats-officedocument.customXmlProperties+xml"/>
  <Override PartName="/customXml/itemProps2587.xml" ContentType="application/vnd.openxmlformats-officedocument.customXmlProperties+xml"/>
  <Override PartName="/customXml/itemProps2588.xml" ContentType="application/vnd.openxmlformats-officedocument.customXmlProperties+xml"/>
  <Override PartName="/customXml/itemProps2589.xml" ContentType="application/vnd.openxmlformats-officedocument.customXmlProperties+xml"/>
  <Override PartName="/customXml/itemProps2590.xml" ContentType="application/vnd.openxmlformats-officedocument.customXmlProperties+xml"/>
  <Override PartName="/customXml/itemProps2591.xml" ContentType="application/vnd.openxmlformats-officedocument.customXmlProperties+xml"/>
  <Override PartName="/customXml/itemProps2592.xml" ContentType="application/vnd.openxmlformats-officedocument.customXmlProperties+xml"/>
  <Override PartName="/customXml/itemProps2593.xml" ContentType="application/vnd.openxmlformats-officedocument.customXmlProperties+xml"/>
  <Override PartName="/customXml/itemProps2594.xml" ContentType="application/vnd.openxmlformats-officedocument.customXmlProperties+xml"/>
  <Override PartName="/customXml/itemProps2595.xml" ContentType="application/vnd.openxmlformats-officedocument.customXmlProperties+xml"/>
  <Override PartName="/customXml/itemProps2596.xml" ContentType="application/vnd.openxmlformats-officedocument.customXmlProperties+xml"/>
  <Override PartName="/customXml/itemProps2597.xml" ContentType="application/vnd.openxmlformats-officedocument.customXmlProperties+xml"/>
  <Override PartName="/customXml/itemProps2598.xml" ContentType="application/vnd.openxmlformats-officedocument.customXmlProperties+xml"/>
  <Override PartName="/customXml/itemProps2599.xml" ContentType="application/vnd.openxmlformats-officedocument.customXmlProperties+xml"/>
  <Override PartName="/customXml/itemProps2600.xml" ContentType="application/vnd.openxmlformats-officedocument.customXmlProperties+xml"/>
  <Override PartName="/customXml/itemProps2601.xml" ContentType="application/vnd.openxmlformats-officedocument.customXmlProperties+xml"/>
  <Override PartName="/customXml/itemProps2602.xml" ContentType="application/vnd.openxmlformats-officedocument.customXmlProperties+xml"/>
  <Override PartName="/customXml/itemProps2603.xml" ContentType="application/vnd.openxmlformats-officedocument.customXmlProperties+xml"/>
  <Override PartName="/customXml/itemProps2604.xml" ContentType="application/vnd.openxmlformats-officedocument.customXmlProperties+xml"/>
  <Override PartName="/customXml/itemProps2605.xml" ContentType="application/vnd.openxmlformats-officedocument.customXmlProperties+xml"/>
  <Override PartName="/customXml/itemProps2606.xml" ContentType="application/vnd.openxmlformats-officedocument.customXmlProperties+xml"/>
  <Override PartName="/customXml/itemProps2607.xml" ContentType="application/vnd.openxmlformats-officedocument.customXmlProperties+xml"/>
  <Override PartName="/customXml/itemProps2608.xml" ContentType="application/vnd.openxmlformats-officedocument.customXmlProperties+xml"/>
  <Override PartName="/customXml/itemProps2609.xml" ContentType="application/vnd.openxmlformats-officedocument.customXmlProperties+xml"/>
  <Override PartName="/customXml/itemProps2610.xml" ContentType="application/vnd.openxmlformats-officedocument.customXmlProperties+xml"/>
  <Override PartName="/customXml/itemProps2611.xml" ContentType="application/vnd.openxmlformats-officedocument.customXmlProperties+xml"/>
  <Override PartName="/customXml/itemProps2612.xml" ContentType="application/vnd.openxmlformats-officedocument.customXmlProperties+xml"/>
  <Override PartName="/customXml/itemProps2613.xml" ContentType="application/vnd.openxmlformats-officedocument.customXmlProperties+xml"/>
  <Override PartName="/customXml/itemProps2614.xml" ContentType="application/vnd.openxmlformats-officedocument.customXmlProperties+xml"/>
  <Override PartName="/customXml/itemProps2615.xml" ContentType="application/vnd.openxmlformats-officedocument.customXmlProperties+xml"/>
  <Override PartName="/customXml/itemProps2616.xml" ContentType="application/vnd.openxmlformats-officedocument.customXmlProperties+xml"/>
  <Override PartName="/customXml/itemProps2617.xml" ContentType="application/vnd.openxmlformats-officedocument.customXmlProperties+xml"/>
  <Override PartName="/customXml/itemProps2618.xml" ContentType="application/vnd.openxmlformats-officedocument.customXmlProperties+xml"/>
  <Override PartName="/customXml/itemProps2619.xml" ContentType="application/vnd.openxmlformats-officedocument.customXmlProperties+xml"/>
  <Override PartName="/customXml/itemProps2620.xml" ContentType="application/vnd.openxmlformats-officedocument.customXmlProperties+xml"/>
  <Override PartName="/customXml/itemProps2621.xml" ContentType="application/vnd.openxmlformats-officedocument.customXmlProperties+xml"/>
  <Override PartName="/customXml/itemProps2622.xml" ContentType="application/vnd.openxmlformats-officedocument.customXmlProperties+xml"/>
  <Override PartName="/customXml/itemProps2623.xml" ContentType="application/vnd.openxmlformats-officedocument.customXmlProperties+xml"/>
  <Override PartName="/customXml/itemProps2624.xml" ContentType="application/vnd.openxmlformats-officedocument.customXmlProperties+xml"/>
  <Override PartName="/customXml/itemProps2625.xml" ContentType="application/vnd.openxmlformats-officedocument.customXmlProperties+xml"/>
  <Override PartName="/customXml/itemProps2626.xml" ContentType="application/vnd.openxmlformats-officedocument.customXmlProperties+xml"/>
  <Override PartName="/customXml/itemProps2627.xml" ContentType="application/vnd.openxmlformats-officedocument.customXmlProperties+xml"/>
  <Override PartName="/customXml/itemProps2628.xml" ContentType="application/vnd.openxmlformats-officedocument.customXmlProperties+xml"/>
  <Override PartName="/customXml/itemProps2629.xml" ContentType="application/vnd.openxmlformats-officedocument.customXmlProperties+xml"/>
  <Override PartName="/customXml/itemProps2630.xml" ContentType="application/vnd.openxmlformats-officedocument.customXmlProperties+xml"/>
  <Override PartName="/customXml/itemProps2631.xml" ContentType="application/vnd.openxmlformats-officedocument.customXmlProperties+xml"/>
  <Override PartName="/customXml/itemProps2632.xml" ContentType="application/vnd.openxmlformats-officedocument.customXmlProperties+xml"/>
  <Override PartName="/customXml/itemProps2633.xml" ContentType="application/vnd.openxmlformats-officedocument.customXmlProperties+xml"/>
  <Override PartName="/customXml/itemProps2634.xml" ContentType="application/vnd.openxmlformats-officedocument.customXmlProperties+xml"/>
  <Override PartName="/customXml/itemProps2635.xml" ContentType="application/vnd.openxmlformats-officedocument.customXmlProperties+xml"/>
  <Override PartName="/customXml/itemProps2636.xml" ContentType="application/vnd.openxmlformats-officedocument.customXmlProperties+xml"/>
  <Override PartName="/customXml/itemProps2637.xml" ContentType="application/vnd.openxmlformats-officedocument.customXmlProperties+xml"/>
  <Override PartName="/customXml/itemProps2638.xml" ContentType="application/vnd.openxmlformats-officedocument.customXmlProperties+xml"/>
  <Override PartName="/customXml/itemProps2639.xml" ContentType="application/vnd.openxmlformats-officedocument.customXmlProperties+xml"/>
  <Override PartName="/customXml/itemProps2640.xml" ContentType="application/vnd.openxmlformats-officedocument.customXmlProperties+xml"/>
  <Override PartName="/customXml/itemProps2641.xml" ContentType="application/vnd.openxmlformats-officedocument.customXmlProperties+xml"/>
  <Override PartName="/customXml/itemProps2642.xml" ContentType="application/vnd.openxmlformats-officedocument.customXmlProperties+xml"/>
  <Override PartName="/customXml/itemProps2643.xml" ContentType="application/vnd.openxmlformats-officedocument.customXmlProperties+xml"/>
  <Override PartName="/customXml/itemProps2644.xml" ContentType="application/vnd.openxmlformats-officedocument.customXmlProperties+xml"/>
  <Override PartName="/customXml/itemProps2645.xml" ContentType="application/vnd.openxmlformats-officedocument.customXmlProperties+xml"/>
  <Override PartName="/customXml/itemProps2646.xml" ContentType="application/vnd.openxmlformats-officedocument.customXmlProperties+xml"/>
  <Override PartName="/customXml/itemProps2647.xml" ContentType="application/vnd.openxmlformats-officedocument.customXmlProperties+xml"/>
  <Override PartName="/customXml/itemProps2648.xml" ContentType="application/vnd.openxmlformats-officedocument.customXmlProperties+xml"/>
  <Override PartName="/customXml/itemProps2649.xml" ContentType="application/vnd.openxmlformats-officedocument.customXmlProperties+xml"/>
  <Override PartName="/customXml/itemProps2650.xml" ContentType="application/vnd.openxmlformats-officedocument.customXmlProperties+xml"/>
  <Override PartName="/customXml/itemProps2651.xml" ContentType="application/vnd.openxmlformats-officedocument.customXmlProperties+xml"/>
  <Override PartName="/customXml/itemProps2652.xml" ContentType="application/vnd.openxmlformats-officedocument.customXmlProperties+xml"/>
  <Override PartName="/customXml/itemProps2653.xml" ContentType="application/vnd.openxmlformats-officedocument.customXmlProperties+xml"/>
  <Override PartName="/customXml/itemProps2654.xml" ContentType="application/vnd.openxmlformats-officedocument.customXmlProperties+xml"/>
  <Override PartName="/customXml/itemProps2655.xml" ContentType="application/vnd.openxmlformats-officedocument.customXmlProperties+xml"/>
  <Override PartName="/customXml/itemProps2656.xml" ContentType="application/vnd.openxmlformats-officedocument.customXmlProperties+xml"/>
  <Override PartName="/customXml/itemProps2657.xml" ContentType="application/vnd.openxmlformats-officedocument.customXmlProperties+xml"/>
  <Override PartName="/customXml/itemProps2658.xml" ContentType="application/vnd.openxmlformats-officedocument.customXmlProperties+xml"/>
  <Override PartName="/customXml/itemProps2659.xml" ContentType="application/vnd.openxmlformats-officedocument.customXmlProperties+xml"/>
  <Override PartName="/customXml/itemProps2660.xml" ContentType="application/vnd.openxmlformats-officedocument.customXmlProperties+xml"/>
  <Override PartName="/customXml/itemProps2661.xml" ContentType="application/vnd.openxmlformats-officedocument.customXmlProperties+xml"/>
  <Override PartName="/customXml/itemProps2662.xml" ContentType="application/vnd.openxmlformats-officedocument.customXmlProperties+xml"/>
  <Override PartName="/customXml/itemProps2663.xml" ContentType="application/vnd.openxmlformats-officedocument.customXmlProperties+xml"/>
  <Override PartName="/customXml/itemProps2664.xml" ContentType="application/vnd.openxmlformats-officedocument.customXmlProperties+xml"/>
  <Override PartName="/customXml/itemProps2665.xml" ContentType="application/vnd.openxmlformats-officedocument.customXmlProperties+xml"/>
  <Override PartName="/customXml/itemProps2666.xml" ContentType="application/vnd.openxmlformats-officedocument.customXmlProperties+xml"/>
  <Override PartName="/customXml/itemProps2667.xml" ContentType="application/vnd.openxmlformats-officedocument.customXmlProperties+xml"/>
  <Override PartName="/customXml/itemProps2668.xml" ContentType="application/vnd.openxmlformats-officedocument.customXmlProperties+xml"/>
  <Override PartName="/customXml/itemProps2669.xml" ContentType="application/vnd.openxmlformats-officedocument.customXmlProperties+xml"/>
  <Override PartName="/customXml/itemProps2670.xml" ContentType="application/vnd.openxmlformats-officedocument.customXmlProperties+xml"/>
  <Override PartName="/customXml/itemProps2671.xml" ContentType="application/vnd.openxmlformats-officedocument.customXmlProperties+xml"/>
  <Override PartName="/customXml/itemProps2672.xml" ContentType="application/vnd.openxmlformats-officedocument.customXmlProperties+xml"/>
  <Override PartName="/customXml/itemProps2673.xml" ContentType="application/vnd.openxmlformats-officedocument.customXmlProperties+xml"/>
  <Override PartName="/customXml/itemProps2674.xml" ContentType="application/vnd.openxmlformats-officedocument.customXmlProperties+xml"/>
  <Override PartName="/customXml/itemProps2675.xml" ContentType="application/vnd.openxmlformats-officedocument.customXmlProperties+xml"/>
  <Override PartName="/customXml/itemProps2676.xml" ContentType="application/vnd.openxmlformats-officedocument.customXmlProperties+xml"/>
  <Override PartName="/customXml/itemProps2677.xml" ContentType="application/vnd.openxmlformats-officedocument.customXmlProperties+xml"/>
  <Override PartName="/customXml/itemProps2678.xml" ContentType="application/vnd.openxmlformats-officedocument.customXmlProperties+xml"/>
  <Override PartName="/customXml/itemProps2679.xml" ContentType="application/vnd.openxmlformats-officedocument.customXmlProperties+xml"/>
  <Override PartName="/customXml/itemProps2680.xml" ContentType="application/vnd.openxmlformats-officedocument.customXmlProperties+xml"/>
  <Override PartName="/customXml/itemProps2681.xml" ContentType="application/vnd.openxmlformats-officedocument.customXmlProperties+xml"/>
  <Override PartName="/customXml/itemProps2682.xml" ContentType="application/vnd.openxmlformats-officedocument.customXmlProperties+xml"/>
  <Override PartName="/customXml/itemProps2683.xml" ContentType="application/vnd.openxmlformats-officedocument.customXmlProperties+xml"/>
  <Override PartName="/customXml/itemProps2684.xml" ContentType="application/vnd.openxmlformats-officedocument.customXmlProperties+xml"/>
  <Override PartName="/customXml/itemProps2685.xml" ContentType="application/vnd.openxmlformats-officedocument.customXmlProperties+xml"/>
  <Override PartName="/customXml/itemProps2686.xml" ContentType="application/vnd.openxmlformats-officedocument.customXmlProperties+xml"/>
  <Override PartName="/customXml/itemProps2687.xml" ContentType="application/vnd.openxmlformats-officedocument.customXmlProperties+xml"/>
  <Override PartName="/customXml/itemProps2688.xml" ContentType="application/vnd.openxmlformats-officedocument.customXmlProperties+xml"/>
  <Override PartName="/customXml/itemProps2689.xml" ContentType="application/vnd.openxmlformats-officedocument.customXmlProperties+xml"/>
  <Override PartName="/customXml/itemProps2690.xml" ContentType="application/vnd.openxmlformats-officedocument.customXmlProperties+xml"/>
  <Override PartName="/customXml/itemProps2691.xml" ContentType="application/vnd.openxmlformats-officedocument.customXmlProperties+xml"/>
  <Override PartName="/customXml/itemProps2692.xml" ContentType="application/vnd.openxmlformats-officedocument.customXmlProperties+xml"/>
  <Override PartName="/customXml/itemProps2693.xml" ContentType="application/vnd.openxmlformats-officedocument.customXmlProperties+xml"/>
  <Override PartName="/customXml/itemProps2694.xml" ContentType="application/vnd.openxmlformats-officedocument.customXmlProperties+xml"/>
  <Override PartName="/customXml/itemProps2695.xml" ContentType="application/vnd.openxmlformats-officedocument.customXmlProperties+xml"/>
  <Override PartName="/customXml/itemProps2696.xml" ContentType="application/vnd.openxmlformats-officedocument.customXmlProperties+xml"/>
  <Override PartName="/customXml/itemProps2697.xml" ContentType="application/vnd.openxmlformats-officedocument.customXmlProperties+xml"/>
  <Override PartName="/customXml/itemProps2698.xml" ContentType="application/vnd.openxmlformats-officedocument.customXmlProperties+xml"/>
  <Override PartName="/customXml/itemProps2699.xml" ContentType="application/vnd.openxmlformats-officedocument.customXmlProperties+xml"/>
  <Override PartName="/customXml/itemProps2700.xml" ContentType="application/vnd.openxmlformats-officedocument.customXmlProperties+xml"/>
  <Override PartName="/customXml/itemProps2701.xml" ContentType="application/vnd.openxmlformats-officedocument.customXmlProperties+xml"/>
  <Override PartName="/customXml/itemProps270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703"/>
  </p:sldMasterIdLst>
  <p:notesMasterIdLst>
    <p:notesMasterId r:id="rId2764"/>
  </p:notesMasterIdLst>
  <p:sldIdLst>
    <p:sldId id="257" r:id="rId2704"/>
    <p:sldId id="293" r:id="rId2705"/>
    <p:sldId id="294" r:id="rId2706"/>
    <p:sldId id="258" r:id="rId2707"/>
    <p:sldId id="297" r:id="rId2708"/>
    <p:sldId id="305" r:id="rId2709"/>
    <p:sldId id="295" r:id="rId2710"/>
    <p:sldId id="259" r:id="rId2711"/>
    <p:sldId id="260" r:id="rId2712"/>
    <p:sldId id="292" r:id="rId2713"/>
    <p:sldId id="306" r:id="rId2714"/>
    <p:sldId id="302" r:id="rId2715"/>
    <p:sldId id="263" r:id="rId2716"/>
    <p:sldId id="264" r:id="rId2717"/>
    <p:sldId id="265" r:id="rId2718"/>
    <p:sldId id="266" r:id="rId2719"/>
    <p:sldId id="304" r:id="rId2720"/>
    <p:sldId id="268" r:id="rId2721"/>
    <p:sldId id="269" r:id="rId2722"/>
    <p:sldId id="270" r:id="rId2723"/>
    <p:sldId id="271" r:id="rId2724"/>
    <p:sldId id="272" r:id="rId2725"/>
    <p:sldId id="273" r:id="rId2726"/>
    <p:sldId id="274" r:id="rId2727"/>
    <p:sldId id="291" r:id="rId2728"/>
    <p:sldId id="276" r:id="rId2729"/>
    <p:sldId id="303" r:id="rId2730"/>
    <p:sldId id="278" r:id="rId2731"/>
    <p:sldId id="290" r:id="rId2732"/>
    <p:sldId id="289" r:id="rId2733"/>
    <p:sldId id="280" r:id="rId2734"/>
    <p:sldId id="281" r:id="rId2735"/>
    <p:sldId id="282" r:id="rId2736"/>
    <p:sldId id="283" r:id="rId2737"/>
    <p:sldId id="296" r:id="rId2738"/>
    <p:sldId id="284" r:id="rId2739"/>
    <p:sldId id="285" r:id="rId2740"/>
    <p:sldId id="286" r:id="rId2741"/>
    <p:sldId id="287" r:id="rId2742"/>
    <p:sldId id="307" r:id="rId2743"/>
    <p:sldId id="308" r:id="rId2744"/>
    <p:sldId id="309" r:id="rId2745"/>
    <p:sldId id="310" r:id="rId2746"/>
    <p:sldId id="311" r:id="rId2747"/>
    <p:sldId id="312" r:id="rId2748"/>
    <p:sldId id="313" r:id="rId2749"/>
    <p:sldId id="314" r:id="rId2750"/>
    <p:sldId id="315" r:id="rId2751"/>
    <p:sldId id="320" r:id="rId2752"/>
    <p:sldId id="318" r:id="rId2753"/>
    <p:sldId id="316" r:id="rId2754"/>
    <p:sldId id="317" r:id="rId2755"/>
    <p:sldId id="319" r:id="rId2756"/>
    <p:sldId id="321" r:id="rId2757"/>
    <p:sldId id="322" r:id="rId2758"/>
    <p:sldId id="323" r:id="rId2759"/>
    <p:sldId id="324" r:id="rId2760"/>
    <p:sldId id="325" r:id="rId2761"/>
    <p:sldId id="326" r:id="rId2762"/>
    <p:sldId id="327" r:id="rId276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95D927"/>
    <a:srgbClr val="E9EBF5"/>
    <a:srgbClr val="CFD5EA"/>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86546" autoAdjust="0"/>
  </p:normalViewPr>
  <p:slideViewPr>
    <p:cSldViewPr snapToGrid="0">
      <p:cViewPr varScale="1">
        <p:scale>
          <a:sx n="66" d="100"/>
          <a:sy n="6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2668" Type="http://schemas.openxmlformats.org/officeDocument/2006/relationships/customXml" Target="../customXml/item2668.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customXml" Target="../customXml/item2528.xml"/><Relationship Id="rId2735" Type="http://schemas.openxmlformats.org/officeDocument/2006/relationships/slide" Target="slides/slide32.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592" Type="http://schemas.openxmlformats.org/officeDocument/2006/relationships/customXml" Target="../customXml/item2592.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2639" Type="http://schemas.openxmlformats.org/officeDocument/2006/relationships/customXml" Target="../customXml/item2639.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2706" Type="http://schemas.openxmlformats.org/officeDocument/2006/relationships/slide" Target="slides/slide3.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customXml" Target="../customXml/item249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2563" Type="http://schemas.openxmlformats.org/officeDocument/2006/relationships/customXml" Target="../customXml/item2563.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2630" Type="http://schemas.openxmlformats.org/officeDocument/2006/relationships/customXml" Target="../customXml/item2630.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2674" Type="http://schemas.openxmlformats.org/officeDocument/2006/relationships/customXml" Target="../customXml/item2674.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customXml" Target="../customXml/item2534.xml"/><Relationship Id="rId2741" Type="http://schemas.openxmlformats.org/officeDocument/2006/relationships/slide" Target="slides/slide38.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2601" Type="http://schemas.openxmlformats.org/officeDocument/2006/relationships/customXml" Target="../customXml/item2601.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2578" Type="http://schemas.openxmlformats.org/officeDocument/2006/relationships/customXml" Target="../customXml/item2578.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2645" Type="http://schemas.openxmlformats.org/officeDocument/2006/relationships/customXml" Target="../customXml/item2645.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customXml" Target="../customXml/item2505.xml"/><Relationship Id="rId2712" Type="http://schemas.openxmlformats.org/officeDocument/2006/relationships/slide" Target="slides/slide9.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689" Type="http://schemas.openxmlformats.org/officeDocument/2006/relationships/customXml" Target="../customXml/item2689.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customXml" Target="../customXml/item2549.xml"/><Relationship Id="rId2756" Type="http://schemas.openxmlformats.org/officeDocument/2006/relationships/slide" Target="slides/slide53.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2616" Type="http://schemas.openxmlformats.org/officeDocument/2006/relationships/customXml" Target="../customXml/item2616.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680" Type="http://schemas.openxmlformats.org/officeDocument/2006/relationships/customXml" Target="../customXml/item2680.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customXml" Target="../customXml/item2540.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2727" Type="http://schemas.openxmlformats.org/officeDocument/2006/relationships/slide" Target="slides/slide24.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2584" Type="http://schemas.openxmlformats.org/officeDocument/2006/relationships/customXml" Target="../customXml/item2584.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2651" Type="http://schemas.openxmlformats.org/officeDocument/2006/relationships/customXml" Target="../customXml/item2651.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customXml" Target="../customXml/item2511.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2695" Type="http://schemas.openxmlformats.org/officeDocument/2006/relationships/customXml" Target="../customXml/item2695.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2555" Type="http://schemas.openxmlformats.org/officeDocument/2006/relationships/customXml" Target="../customXml/item2555.xml"/><Relationship Id="rId2762" Type="http://schemas.openxmlformats.org/officeDocument/2006/relationships/slide" Target="slides/slide59.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2622" Type="http://schemas.openxmlformats.org/officeDocument/2006/relationships/customXml" Target="../customXml/item2622.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1758" Type="http://schemas.openxmlformats.org/officeDocument/2006/relationships/customXml" Target="../customXml/item1758.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2599" Type="http://schemas.openxmlformats.org/officeDocument/2006/relationships/customXml" Target="../customXml/item2599.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2666" Type="http://schemas.openxmlformats.org/officeDocument/2006/relationships/customXml" Target="../customXml/item2666.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customXml" Target="../customXml/item2526.xml"/><Relationship Id="rId2733" Type="http://schemas.openxmlformats.org/officeDocument/2006/relationships/slide" Target="slides/slide3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912" Type="http://schemas.openxmlformats.org/officeDocument/2006/relationships/customXml" Target="../customXml/item912.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2590" Type="http://schemas.openxmlformats.org/officeDocument/2006/relationships/customXml" Target="../customXml/item2590.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1052" Type="http://schemas.openxmlformats.org/officeDocument/2006/relationships/customXml" Target="../customXml/item1052.xml"/><Relationship Id="rId2103" Type="http://schemas.openxmlformats.org/officeDocument/2006/relationships/customXml" Target="../customXml/item2103.xml"/><Relationship Id="rId2310" Type="http://schemas.openxmlformats.org/officeDocument/2006/relationships/customXml" Target="../customXml/item2310.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5" Type="http://schemas.openxmlformats.org/officeDocument/2006/relationships/customXml" Target="../customXml/item5.xml"/><Relationship Id="rId889" Type="http://schemas.openxmlformats.org/officeDocument/2006/relationships/customXml" Target="../customXml/item889.xml"/><Relationship Id="rId749" Type="http://schemas.openxmlformats.org/officeDocument/2006/relationships/customXml" Target="../customXml/item749.xml"/><Relationship Id="rId1379" Type="http://schemas.openxmlformats.org/officeDocument/2006/relationships/customXml" Target="../customXml/item1379.xml"/><Relationship Id="rId1586" Type="http://schemas.openxmlformats.org/officeDocument/2006/relationships/customXml" Target="../customXml/item1586.xml"/><Relationship Id="rId609" Type="http://schemas.openxmlformats.org/officeDocument/2006/relationships/customXml" Target="../customXml/item609.xml"/><Relationship Id="rId956" Type="http://schemas.openxmlformats.org/officeDocument/2006/relationships/customXml" Target="../customXml/item956.xml"/><Relationship Id="rId1239" Type="http://schemas.openxmlformats.org/officeDocument/2006/relationships/customXml" Target="../customXml/item1239.xml"/><Relationship Id="rId1793" Type="http://schemas.openxmlformats.org/officeDocument/2006/relationships/customXml" Target="../customXml/item1793.xml"/><Relationship Id="rId2637" Type="http://schemas.openxmlformats.org/officeDocument/2006/relationships/customXml" Target="../customXml/item2637.xml"/><Relationship Id="rId85" Type="http://schemas.openxmlformats.org/officeDocument/2006/relationships/customXml" Target="../customXml/item85.xml"/><Relationship Id="rId816" Type="http://schemas.openxmlformats.org/officeDocument/2006/relationships/customXml" Target="../customXml/item816.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2704" Type="http://schemas.openxmlformats.org/officeDocument/2006/relationships/slide" Target="slides/slide1.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2" Type="http://schemas.openxmlformats.org/officeDocument/2006/relationships/customXml" Target="../customXml/item12.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customXml" Target="../customXml/item249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2561" Type="http://schemas.openxmlformats.org/officeDocument/2006/relationships/customXml" Target="../customXml/item2561.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1023" Type="http://schemas.openxmlformats.org/officeDocument/2006/relationships/customXml" Target="../customXml/item1023.xml"/><Relationship Id="rId2421" Type="http://schemas.openxmlformats.org/officeDocument/2006/relationships/customXml" Target="../customXml/item2421.xml"/><Relationship Id="rId600" Type="http://schemas.openxmlformats.org/officeDocument/2006/relationships/customXml" Target="../customXml/item600.xml"/><Relationship Id="rId1230" Type="http://schemas.openxmlformats.org/officeDocument/2006/relationships/customXml" Target="../customXml/item1230.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110" Type="http://schemas.openxmlformats.org/officeDocument/2006/relationships/customXml" Target="../customXml/item110.xml"/><Relationship Id="rId1697" Type="http://schemas.openxmlformats.org/officeDocument/2006/relationships/customXml" Target="../customXml/item1697.xml"/><Relationship Id="rId2748" Type="http://schemas.openxmlformats.org/officeDocument/2006/relationships/slide" Target="slides/slide45.xml"/><Relationship Id="rId927" Type="http://schemas.openxmlformats.org/officeDocument/2006/relationships/customXml" Target="../customXml/item927.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2608" Type="http://schemas.openxmlformats.org/officeDocument/2006/relationships/customXml" Target="../customXml/item2608.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2398" Type="http://schemas.openxmlformats.org/officeDocument/2006/relationships/customXml" Target="../customXml/item2398.xml"/><Relationship Id="rId577" Type="http://schemas.openxmlformats.org/officeDocument/2006/relationships/customXml" Target="../customXml/item577.xml"/><Relationship Id="rId2258" Type="http://schemas.openxmlformats.org/officeDocument/2006/relationships/customXml" Target="../customXml/item2258.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465" Type="http://schemas.openxmlformats.org/officeDocument/2006/relationships/customXml" Target="../customXml/item2465.xml"/><Relationship Id="rId2672" Type="http://schemas.openxmlformats.org/officeDocument/2006/relationships/customXml" Target="../customXml/item2672.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customXml" Target="../customXml/item2532.xml"/><Relationship Id="rId504" Type="http://schemas.openxmlformats.org/officeDocument/2006/relationships/customXml" Target="../customXml/item504.xml"/><Relationship Id="rId711" Type="http://schemas.openxmlformats.org/officeDocument/2006/relationships/customXml" Target="../customXml/item711.xml"/><Relationship Id="rId1134" Type="http://schemas.openxmlformats.org/officeDocument/2006/relationships/customXml" Target="../customXml/item1134.xml"/><Relationship Id="rId1341" Type="http://schemas.openxmlformats.org/officeDocument/2006/relationships/customXml" Target="../customXml/item1341.xml"/><Relationship Id="rId1201" Type="http://schemas.openxmlformats.org/officeDocument/2006/relationships/customXml" Target="../customXml/item1201.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2042" Type="http://schemas.openxmlformats.org/officeDocument/2006/relationships/customXml" Target="../customXml/item2042.xml"/><Relationship Id="rId221" Type="http://schemas.openxmlformats.org/officeDocument/2006/relationships/customXml" Target="../customXml/item221.xml"/><Relationship Id="rId1668" Type="http://schemas.openxmlformats.org/officeDocument/2006/relationships/customXml" Target="../customXml/item1668.xml"/><Relationship Id="rId1875" Type="http://schemas.openxmlformats.org/officeDocument/2006/relationships/customXml" Target="../customXml/item1875.xml"/><Relationship Id="rId2719" Type="http://schemas.openxmlformats.org/officeDocument/2006/relationships/slide" Target="slides/slide16.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688" Type="http://schemas.openxmlformats.org/officeDocument/2006/relationships/customXml" Target="../customXml/item688.xml"/><Relationship Id="rId895" Type="http://schemas.openxmlformats.org/officeDocument/2006/relationships/customXml" Target="../customXml/item895.xml"/><Relationship Id="rId2369" Type="http://schemas.openxmlformats.org/officeDocument/2006/relationships/customXml" Target="../customXml/item2369.xml"/><Relationship Id="rId2576" Type="http://schemas.openxmlformats.org/officeDocument/2006/relationships/customXml" Target="../customXml/item2576.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2643" Type="http://schemas.openxmlformats.org/officeDocument/2006/relationships/customXml" Target="../customXml/item2643.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2503" Type="http://schemas.openxmlformats.org/officeDocument/2006/relationships/customXml" Target="../customXml/item2503.xml"/><Relationship Id="rId1105" Type="http://schemas.openxmlformats.org/officeDocument/2006/relationships/customXml" Target="../customXml/item1105.xml"/><Relationship Id="rId1312" Type="http://schemas.openxmlformats.org/officeDocument/2006/relationships/customXml" Target="../customXml/item1312.xml"/><Relationship Id="rId2710" Type="http://schemas.openxmlformats.org/officeDocument/2006/relationships/slide" Target="slides/slide7.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2013" Type="http://schemas.openxmlformats.org/officeDocument/2006/relationships/customXml" Target="../customXml/item2013.xml"/><Relationship Id="rId2220" Type="http://schemas.openxmlformats.org/officeDocument/2006/relationships/customXml" Target="../customXml/item2220.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2687" Type="http://schemas.openxmlformats.org/officeDocument/2006/relationships/customXml" Target="../customXml/item2687.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547" Type="http://schemas.openxmlformats.org/officeDocument/2006/relationships/customXml" Target="../customXml/item2547.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2754" Type="http://schemas.openxmlformats.org/officeDocument/2006/relationships/slide" Target="slides/slide51.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2407" Type="http://schemas.openxmlformats.org/officeDocument/2006/relationships/customXml" Target="../customXml/item2407.xml"/><Relationship Id="rId2614" Type="http://schemas.openxmlformats.org/officeDocument/2006/relationships/customXml" Target="../customXml/item2614.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2569" Type="http://schemas.openxmlformats.org/officeDocument/2006/relationships/customXml" Target="../customXml/item2569.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2636" Type="http://schemas.openxmlformats.org/officeDocument/2006/relationships/customXml" Target="../customXml/item2636.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2703" Type="http://schemas.openxmlformats.org/officeDocument/2006/relationships/slideMaster" Target="slideMasters/slideMaster1.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493" Type="http://schemas.openxmlformats.org/officeDocument/2006/relationships/customXml" Target="../customXml/item249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2560" Type="http://schemas.openxmlformats.org/officeDocument/2006/relationships/customXml" Target="../customXml/item2560.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2658" Type="http://schemas.openxmlformats.org/officeDocument/2006/relationships/customXml" Target="../customXml/item2658.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customXml" Target="../customXml/item2518.xml"/><Relationship Id="rId2725" Type="http://schemas.openxmlformats.org/officeDocument/2006/relationships/slide" Target="slides/slide22.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2582" Type="http://schemas.openxmlformats.org/officeDocument/2006/relationships/customXml" Target="../customXml/item2582.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2747" Type="http://schemas.openxmlformats.org/officeDocument/2006/relationships/slide" Target="slides/slide44.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2607" Type="http://schemas.openxmlformats.org/officeDocument/2006/relationships/customXml" Target="../customXml/item2607.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customXml" Target="../customXml/item2397.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671" Type="http://schemas.openxmlformats.org/officeDocument/2006/relationships/customXml" Target="../customXml/item2671.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531" Type="http://schemas.openxmlformats.org/officeDocument/2006/relationships/customXml" Target="../customXml/item2531.xml"/><Relationship Id="rId2629" Type="http://schemas.openxmlformats.org/officeDocument/2006/relationships/customXml" Target="../customXml/item2629.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486" Type="http://schemas.openxmlformats.org/officeDocument/2006/relationships/customXml" Target="../customXml/item2486.xml"/><Relationship Id="rId2693" Type="http://schemas.openxmlformats.org/officeDocument/2006/relationships/customXml" Target="../customXml/item2693.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customXml" Target="../customXml/item2553.xml"/><Relationship Id="rId2760" Type="http://schemas.openxmlformats.org/officeDocument/2006/relationships/slide" Target="slides/slide57.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2620" Type="http://schemas.openxmlformats.org/officeDocument/2006/relationships/customXml" Target="../customXml/item2620.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2718" Type="http://schemas.openxmlformats.org/officeDocument/2006/relationships/slide" Target="slides/slide15.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2575" Type="http://schemas.openxmlformats.org/officeDocument/2006/relationships/customXml" Target="../customXml/item2575.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2435" Type="http://schemas.openxmlformats.org/officeDocument/2006/relationships/customXml" Target="../customXml/item2435.xml"/><Relationship Id="rId2642" Type="http://schemas.openxmlformats.org/officeDocument/2006/relationships/customXml" Target="../customXml/item2642.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2502" Type="http://schemas.openxmlformats.org/officeDocument/2006/relationships/customXml" Target="../customXml/item2502.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2597" Type="http://schemas.openxmlformats.org/officeDocument/2006/relationships/customXml" Target="../customXml/item2597.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2664" Type="http://schemas.openxmlformats.org/officeDocument/2006/relationships/customXml" Target="../customXml/item2664.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2524" Type="http://schemas.openxmlformats.org/officeDocument/2006/relationships/customXml" Target="../customXml/item2524.xml"/><Relationship Id="rId2731" Type="http://schemas.openxmlformats.org/officeDocument/2006/relationships/slide" Target="slides/slide28.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479" Type="http://schemas.openxmlformats.org/officeDocument/2006/relationships/customXml" Target="../customXml/item2479.xml"/><Relationship Id="rId2686" Type="http://schemas.openxmlformats.org/officeDocument/2006/relationships/customXml" Target="../customXml/item2686.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2546" Type="http://schemas.openxmlformats.org/officeDocument/2006/relationships/customXml" Target="../customXml/item2546.xml"/><Relationship Id="rId2753" Type="http://schemas.openxmlformats.org/officeDocument/2006/relationships/slide" Target="slides/slide50.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2613" Type="http://schemas.openxmlformats.org/officeDocument/2006/relationships/customXml" Target="../customXml/item2613.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2568" Type="http://schemas.openxmlformats.org/officeDocument/2006/relationships/customXml" Target="../customXml/item2568.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2635" Type="http://schemas.openxmlformats.org/officeDocument/2006/relationships/customXml" Target="../customXml/item2635.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2702" Type="http://schemas.openxmlformats.org/officeDocument/2006/relationships/customXml" Target="../customXml/item2702.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customXml" Target="../customXml/item249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2657" Type="http://schemas.openxmlformats.org/officeDocument/2006/relationships/customXml" Target="../customXml/item2657.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2517" Type="http://schemas.openxmlformats.org/officeDocument/2006/relationships/customXml" Target="../customXml/item2517.xml"/><Relationship Id="rId2724" Type="http://schemas.openxmlformats.org/officeDocument/2006/relationships/slide" Target="slides/slide21.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2581" Type="http://schemas.openxmlformats.org/officeDocument/2006/relationships/customXml" Target="../customXml/item2581.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679" Type="http://schemas.openxmlformats.org/officeDocument/2006/relationships/customXml" Target="../customXml/item2679.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customXml" Target="../customXml/item2539.xml"/><Relationship Id="rId2746" Type="http://schemas.openxmlformats.org/officeDocument/2006/relationships/slide" Target="slides/slide43.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2606" Type="http://schemas.openxmlformats.org/officeDocument/2006/relationships/customXml" Target="../customXml/item2606.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670" Type="http://schemas.openxmlformats.org/officeDocument/2006/relationships/customXml" Target="../customXml/item2670.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customXml" Target="../customXml/item2530.xml"/><Relationship Id="rId2768" Type="http://schemas.openxmlformats.org/officeDocument/2006/relationships/tableStyles" Target="tableStyles.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2628" Type="http://schemas.openxmlformats.org/officeDocument/2006/relationships/customXml" Target="../customXml/item2628.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2692" Type="http://schemas.openxmlformats.org/officeDocument/2006/relationships/customXml" Target="../customXml/item2692.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customXml" Target="../customXml/item2552.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2717" Type="http://schemas.openxmlformats.org/officeDocument/2006/relationships/slide" Target="slides/slide14.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2574" Type="http://schemas.openxmlformats.org/officeDocument/2006/relationships/customXml" Target="../customXml/item2574.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2641" Type="http://schemas.openxmlformats.org/officeDocument/2006/relationships/customXml" Target="../customXml/item2641.xml"/><Relationship Id="rId2739" Type="http://schemas.openxmlformats.org/officeDocument/2006/relationships/slide" Target="slides/slide36.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customXml" Target="../customXml/item2501.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2596" Type="http://schemas.openxmlformats.org/officeDocument/2006/relationships/customXml" Target="../customXml/item2596.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2663" Type="http://schemas.openxmlformats.org/officeDocument/2006/relationships/customXml" Target="../customXml/item2663.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customXml" Target="../customXml/item2523.xml"/><Relationship Id="rId2730" Type="http://schemas.openxmlformats.org/officeDocument/2006/relationships/slide" Target="slides/slide27.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685" Type="http://schemas.openxmlformats.org/officeDocument/2006/relationships/customXml" Target="../customXml/item2685.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customXml" Target="../customXml/item2545.xml"/><Relationship Id="rId2752" Type="http://schemas.openxmlformats.org/officeDocument/2006/relationships/slide" Target="slides/slide49.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2612" Type="http://schemas.openxmlformats.org/officeDocument/2006/relationships/customXml" Target="../customXml/item2612.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567" Type="http://schemas.openxmlformats.org/officeDocument/2006/relationships/customXml" Target="../customXml/item2567.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2634" Type="http://schemas.openxmlformats.org/officeDocument/2006/relationships/customXml" Target="../customXml/item2634.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2701" Type="http://schemas.openxmlformats.org/officeDocument/2006/relationships/customXml" Target="../customXml/item2701.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2589" Type="http://schemas.openxmlformats.org/officeDocument/2006/relationships/customXml" Target="../customXml/item2589.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2656" Type="http://schemas.openxmlformats.org/officeDocument/2006/relationships/customXml" Target="../customXml/item2656.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customXml" Target="../customXml/item2516.xml"/><Relationship Id="rId2723" Type="http://schemas.openxmlformats.org/officeDocument/2006/relationships/slide" Target="slides/slide20.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2580" Type="http://schemas.openxmlformats.org/officeDocument/2006/relationships/customXml" Target="../customXml/item2580.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678" Type="http://schemas.openxmlformats.org/officeDocument/2006/relationships/customXml" Target="../customXml/item2678.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customXml" Target="../customXml/item2538.xml"/><Relationship Id="rId2745" Type="http://schemas.openxmlformats.org/officeDocument/2006/relationships/slide" Target="slides/slide42.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2605" Type="http://schemas.openxmlformats.org/officeDocument/2006/relationships/customXml" Target="../customXml/item2605.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2767" Type="http://schemas.openxmlformats.org/officeDocument/2006/relationships/theme" Target="theme/theme1.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2627" Type="http://schemas.openxmlformats.org/officeDocument/2006/relationships/customXml" Target="../customXml/item2627.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691" Type="http://schemas.openxmlformats.org/officeDocument/2006/relationships/customXml" Target="../customXml/item2691.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customXml" Target="../customXml/item2551.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2649" Type="http://schemas.openxmlformats.org/officeDocument/2006/relationships/customXml" Target="../customXml/item2649.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customXml" Target="../customXml/item2509.xml"/><Relationship Id="rId2716" Type="http://schemas.openxmlformats.org/officeDocument/2006/relationships/slide" Target="slides/slide13.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2573" Type="http://schemas.openxmlformats.org/officeDocument/2006/relationships/customXml" Target="../customXml/item2573.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2640" Type="http://schemas.openxmlformats.org/officeDocument/2006/relationships/customXml" Target="../customXml/item2640.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customXml" Target="../customXml/item2500.xml"/><Relationship Id="rId2738" Type="http://schemas.openxmlformats.org/officeDocument/2006/relationships/slide" Target="slides/slide35.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595" Type="http://schemas.openxmlformats.org/officeDocument/2006/relationships/customXml" Target="../customXml/item25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2662" Type="http://schemas.openxmlformats.org/officeDocument/2006/relationships/customXml" Target="../customXml/item2662.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customXml" Target="../customXml/item2522.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2684" Type="http://schemas.openxmlformats.org/officeDocument/2006/relationships/customXml" Target="../customXml/item2684.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customXml" Target="../customXml/item2544.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2751" Type="http://schemas.openxmlformats.org/officeDocument/2006/relationships/slide" Target="slides/slide4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2611" Type="http://schemas.openxmlformats.org/officeDocument/2006/relationships/customXml" Target="../customXml/item2611.xml"/><Relationship Id="rId2709" Type="http://schemas.openxmlformats.org/officeDocument/2006/relationships/slide" Target="slides/slide6.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customXml" Target="../customXml/item2499.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2566" Type="http://schemas.openxmlformats.org/officeDocument/2006/relationships/customXml" Target="../customXml/item2566.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2633" Type="http://schemas.openxmlformats.org/officeDocument/2006/relationships/customXml" Target="../customXml/item2633.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2700" Type="http://schemas.openxmlformats.org/officeDocument/2006/relationships/customXml" Target="../customXml/item2700.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88" Type="http://schemas.openxmlformats.org/officeDocument/2006/relationships/customXml" Target="../customXml/item2588.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2655" Type="http://schemas.openxmlformats.org/officeDocument/2006/relationships/customXml" Target="../customXml/item2655.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customXml" Target="../customXml/item2515.xml"/><Relationship Id="rId2722" Type="http://schemas.openxmlformats.org/officeDocument/2006/relationships/slide" Target="slides/slide19.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2677" Type="http://schemas.openxmlformats.org/officeDocument/2006/relationships/customXml" Target="../customXml/item2677.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customXml" Target="../customXml/item2537.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2744" Type="http://schemas.openxmlformats.org/officeDocument/2006/relationships/slide" Target="slides/slide41.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2604" Type="http://schemas.openxmlformats.org/officeDocument/2006/relationships/customXml" Target="../customXml/item2604.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699" Type="http://schemas.openxmlformats.org/officeDocument/2006/relationships/customXml" Target="../customXml/item2699.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2559" Type="http://schemas.openxmlformats.org/officeDocument/2006/relationships/customXml" Target="../customXml/item2559.xml"/><Relationship Id="rId2766" Type="http://schemas.openxmlformats.org/officeDocument/2006/relationships/viewProps" Target="viewProps.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2626" Type="http://schemas.openxmlformats.org/officeDocument/2006/relationships/customXml" Target="../customXml/item2626.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690" Type="http://schemas.openxmlformats.org/officeDocument/2006/relationships/customXml" Target="../customXml/item2690.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customXml" Target="../customXml/item2550.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2648" Type="http://schemas.openxmlformats.org/officeDocument/2006/relationships/customXml" Target="../customXml/item2648.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customXml" Target="../customXml/item2508.xml"/><Relationship Id="rId2715" Type="http://schemas.openxmlformats.org/officeDocument/2006/relationships/slide" Target="slides/slide12.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2572" Type="http://schemas.openxmlformats.org/officeDocument/2006/relationships/customXml" Target="../customXml/item2572.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2737" Type="http://schemas.openxmlformats.org/officeDocument/2006/relationships/slide" Target="slides/slide34.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2594" Type="http://schemas.openxmlformats.org/officeDocument/2006/relationships/customXml" Target="../customXml/item2594.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2661" Type="http://schemas.openxmlformats.org/officeDocument/2006/relationships/customXml" Target="../customXml/item2661.xml"/><Relationship Id="rId2759" Type="http://schemas.openxmlformats.org/officeDocument/2006/relationships/slide" Target="slides/slide56.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customXml" Target="../customXml/item2521.xml"/><Relationship Id="rId2619" Type="http://schemas.openxmlformats.org/officeDocument/2006/relationships/customXml" Target="../customXml/item2619.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2683" Type="http://schemas.openxmlformats.org/officeDocument/2006/relationships/customXml" Target="../customXml/item2683.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customXml" Target="../customXml/item2543.xml"/><Relationship Id="rId2750" Type="http://schemas.openxmlformats.org/officeDocument/2006/relationships/slide" Target="slides/slide47.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2610" Type="http://schemas.openxmlformats.org/officeDocument/2006/relationships/customXml" Target="../customXml/item2610.xml"/><Relationship Id="rId2708" Type="http://schemas.openxmlformats.org/officeDocument/2006/relationships/slide" Target="slides/slide5.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2498" Type="http://schemas.openxmlformats.org/officeDocument/2006/relationships/customXml" Target="../customXml/item2498.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2565" Type="http://schemas.openxmlformats.org/officeDocument/2006/relationships/customXml" Target="../customXml/item2565.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2632" Type="http://schemas.openxmlformats.org/officeDocument/2006/relationships/customXml" Target="../customXml/item2632.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2587" Type="http://schemas.openxmlformats.org/officeDocument/2006/relationships/customXml" Target="../customXml/item2587.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2654" Type="http://schemas.openxmlformats.org/officeDocument/2006/relationships/customXml" Target="../customXml/item2654.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customXml" Target="../customXml/item2514.xml"/><Relationship Id="rId2721" Type="http://schemas.openxmlformats.org/officeDocument/2006/relationships/slide" Target="slides/slide1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676" Type="http://schemas.openxmlformats.org/officeDocument/2006/relationships/customXml" Target="../customXml/item2676.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customXml" Target="../customXml/item2536.xml"/><Relationship Id="rId2743" Type="http://schemas.openxmlformats.org/officeDocument/2006/relationships/slide" Target="slides/slide40.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2603" Type="http://schemas.openxmlformats.org/officeDocument/2006/relationships/customXml" Target="../customXml/item2603.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2698" Type="http://schemas.openxmlformats.org/officeDocument/2006/relationships/customXml" Target="../customXml/item2698.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2558" Type="http://schemas.openxmlformats.org/officeDocument/2006/relationships/customXml" Target="../customXml/item2558.xml"/><Relationship Id="rId2765" Type="http://schemas.openxmlformats.org/officeDocument/2006/relationships/presProps" Target="presProps.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2625" Type="http://schemas.openxmlformats.org/officeDocument/2006/relationships/customXml" Target="../customXml/item2625.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2647" Type="http://schemas.openxmlformats.org/officeDocument/2006/relationships/customXml" Target="../customXml/item2647.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customXml" Target="../customXml/item2507.xml"/><Relationship Id="rId2714" Type="http://schemas.openxmlformats.org/officeDocument/2006/relationships/slide" Target="slides/slide11.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2571" Type="http://schemas.openxmlformats.org/officeDocument/2006/relationships/customXml" Target="../customXml/item2571.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2669" Type="http://schemas.openxmlformats.org/officeDocument/2006/relationships/customXml" Target="../customXml/item2669.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customXml" Target="../customXml/item2529.xml"/><Relationship Id="rId2736" Type="http://schemas.openxmlformats.org/officeDocument/2006/relationships/slide" Target="slides/slide33.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2593" Type="http://schemas.openxmlformats.org/officeDocument/2006/relationships/customXml" Target="../customXml/item2593.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660" Type="http://schemas.openxmlformats.org/officeDocument/2006/relationships/customXml" Target="../customXml/item2660.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customXml" Target="../customXml/item2520.xml"/><Relationship Id="rId2758" Type="http://schemas.openxmlformats.org/officeDocument/2006/relationships/slide" Target="slides/slide55.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2618" Type="http://schemas.openxmlformats.org/officeDocument/2006/relationships/customXml" Target="../customXml/item2618.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2682" Type="http://schemas.openxmlformats.org/officeDocument/2006/relationships/customXml" Target="../customXml/item2682.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customXml" Target="../customXml/item254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2707" Type="http://schemas.openxmlformats.org/officeDocument/2006/relationships/slide" Target="slides/slide4.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customXml" Target="../customXml/item2497.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564" Type="http://schemas.openxmlformats.org/officeDocument/2006/relationships/customXml" Target="../customXml/item2564.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2631" Type="http://schemas.openxmlformats.org/officeDocument/2006/relationships/customXml" Target="../customXml/item2631.xml"/><Relationship Id="rId2729" Type="http://schemas.openxmlformats.org/officeDocument/2006/relationships/slide" Target="slides/slide26.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2586" Type="http://schemas.openxmlformats.org/officeDocument/2006/relationships/customXml" Target="../customXml/item2586.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2653" Type="http://schemas.openxmlformats.org/officeDocument/2006/relationships/customXml" Target="../customXml/item2653.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customXml" Target="../customXml/item2513.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2720" Type="http://schemas.openxmlformats.org/officeDocument/2006/relationships/slide" Target="slides/slide17.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675" Type="http://schemas.openxmlformats.org/officeDocument/2006/relationships/customXml" Target="../customXml/item2675.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customXml" Target="../customXml/item2535.xml"/><Relationship Id="rId2742" Type="http://schemas.openxmlformats.org/officeDocument/2006/relationships/slide" Target="slides/slide39.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2602" Type="http://schemas.openxmlformats.org/officeDocument/2006/relationships/customXml" Target="../customXml/item2602.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2697" Type="http://schemas.openxmlformats.org/officeDocument/2006/relationships/customXml" Target="../customXml/item2697.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557" Type="http://schemas.openxmlformats.org/officeDocument/2006/relationships/customXml" Target="../customXml/item2557.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2764" Type="http://schemas.openxmlformats.org/officeDocument/2006/relationships/notesMaster" Target="notesMasters/notesMaster1.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2624" Type="http://schemas.openxmlformats.org/officeDocument/2006/relationships/customXml" Target="../customXml/item2624.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2579" Type="http://schemas.openxmlformats.org/officeDocument/2006/relationships/customXml" Target="../customXml/item2579.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2646" Type="http://schemas.openxmlformats.org/officeDocument/2006/relationships/customXml" Target="../customXml/item2646.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customXml" Target="../customXml/item2506.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2713" Type="http://schemas.openxmlformats.org/officeDocument/2006/relationships/slide" Target="slides/slide10.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2570" Type="http://schemas.openxmlformats.org/officeDocument/2006/relationships/customXml" Target="../customXml/item2570.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2757" Type="http://schemas.openxmlformats.org/officeDocument/2006/relationships/slide" Target="slides/slide54.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2617" Type="http://schemas.openxmlformats.org/officeDocument/2006/relationships/customXml" Target="../customXml/item2617.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681" Type="http://schemas.openxmlformats.org/officeDocument/2006/relationships/customXml" Target="../customXml/item2681.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customXml" Target="../customXml/item2541.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2728" Type="http://schemas.openxmlformats.org/officeDocument/2006/relationships/slide" Target="slides/slide25.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2585" Type="http://schemas.openxmlformats.org/officeDocument/2006/relationships/customXml" Target="../customXml/item2585.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2652" Type="http://schemas.openxmlformats.org/officeDocument/2006/relationships/customXml" Target="../customXml/item2652.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customXml" Target="../customXml/item2512.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2696" Type="http://schemas.openxmlformats.org/officeDocument/2006/relationships/customXml" Target="../customXml/item2696.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2556" Type="http://schemas.openxmlformats.org/officeDocument/2006/relationships/customXml" Target="../customXml/item2556.xml"/><Relationship Id="rId2763" Type="http://schemas.openxmlformats.org/officeDocument/2006/relationships/slide" Target="slides/slide60.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2623" Type="http://schemas.openxmlformats.org/officeDocument/2006/relationships/customXml" Target="../customXml/item2623.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2667" Type="http://schemas.openxmlformats.org/officeDocument/2006/relationships/customXml" Target="../customXml/item2667.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customXml" Target="../customXml/item2527.xml"/><Relationship Id="rId2734" Type="http://schemas.openxmlformats.org/officeDocument/2006/relationships/slide" Target="slides/slide31.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2591" Type="http://schemas.openxmlformats.org/officeDocument/2006/relationships/customXml" Target="../customXml/item2591.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2638" Type="http://schemas.openxmlformats.org/officeDocument/2006/relationships/customXml" Target="../customXml/item2638.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2705" Type="http://schemas.openxmlformats.org/officeDocument/2006/relationships/slide" Target="slides/slide2.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customXml" Target="../customXml/item2495.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2562" Type="http://schemas.openxmlformats.org/officeDocument/2006/relationships/customXml" Target="../customXml/item2562.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2749" Type="http://schemas.openxmlformats.org/officeDocument/2006/relationships/slide" Target="slides/slide46.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2609" Type="http://schemas.openxmlformats.org/officeDocument/2006/relationships/customXml" Target="../customXml/item2609.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2673" Type="http://schemas.openxmlformats.org/officeDocument/2006/relationships/customXml" Target="../customXml/item2673.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customXml" Target="../customXml/item2533.xml"/><Relationship Id="rId2740" Type="http://schemas.openxmlformats.org/officeDocument/2006/relationships/slide" Target="slides/slide37.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600" Type="http://schemas.openxmlformats.org/officeDocument/2006/relationships/customXml" Target="../customXml/item2600.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2577" Type="http://schemas.openxmlformats.org/officeDocument/2006/relationships/customXml" Target="../customXml/item2577.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2644" Type="http://schemas.openxmlformats.org/officeDocument/2006/relationships/customXml" Target="../customXml/item2644.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customXml" Target="../customXml/item2504.xml"/><Relationship Id="rId2711" Type="http://schemas.openxmlformats.org/officeDocument/2006/relationships/slide" Target="slides/slide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190" Type="http://schemas.openxmlformats.org/officeDocument/2006/relationships/customXml" Target="../customXml/item190.xml"/><Relationship Id="rId1914" Type="http://schemas.openxmlformats.org/officeDocument/2006/relationships/customXml" Target="../customXml/item1914.xml"/><Relationship Id="rId2688" Type="http://schemas.openxmlformats.org/officeDocument/2006/relationships/customXml" Target="../customXml/item2688.xml"/><Relationship Id="rId867" Type="http://schemas.openxmlformats.org/officeDocument/2006/relationships/customXml" Target="../customXml/item867.xml"/><Relationship Id="rId1497" Type="http://schemas.openxmlformats.org/officeDocument/2006/relationships/customXml" Target="../customXml/item1497.xml"/><Relationship Id="rId2548" Type="http://schemas.openxmlformats.org/officeDocument/2006/relationships/customXml" Target="../customXml/item2548.xml"/><Relationship Id="rId2755" Type="http://schemas.openxmlformats.org/officeDocument/2006/relationships/slide" Target="slides/slide52.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2615" Type="http://schemas.openxmlformats.org/officeDocument/2006/relationships/customXml" Target="../customXml/item2615.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237" Type="http://schemas.openxmlformats.org/officeDocument/2006/relationships/customXml" Target="../customXml/item237.xml"/><Relationship Id="rId791" Type="http://schemas.openxmlformats.org/officeDocument/2006/relationships/customXml" Target="../customXml/item791.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1281" Type="http://schemas.openxmlformats.org/officeDocument/2006/relationships/customXml" Target="../customXml/item1281.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1141" Type="http://schemas.openxmlformats.org/officeDocument/2006/relationships/customXml" Target="../customXml/item1141.xml"/><Relationship Id="rId1001" Type="http://schemas.openxmlformats.org/officeDocument/2006/relationships/customXml" Target="../customXml/item1001.xml"/><Relationship Id="rId1958" Type="http://schemas.openxmlformats.org/officeDocument/2006/relationships/customXml" Target="../customXml/item1958.xml"/><Relationship Id="rId1818" Type="http://schemas.openxmlformats.org/officeDocument/2006/relationships/customXml" Target="../customXml/item1818.xml"/><Relationship Id="rId161" Type="http://schemas.openxmlformats.org/officeDocument/2006/relationships/customXml" Target="../customXml/item161.xml"/><Relationship Id="rId978" Type="http://schemas.openxmlformats.org/officeDocument/2006/relationships/customXml" Target="../customXml/item978.xml"/><Relationship Id="rId2659" Type="http://schemas.openxmlformats.org/officeDocument/2006/relationships/customXml" Target="../customXml/item2659.xml"/><Relationship Id="rId838" Type="http://schemas.openxmlformats.org/officeDocument/2006/relationships/customXml" Target="../customXml/item838.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519" Type="http://schemas.openxmlformats.org/officeDocument/2006/relationships/customXml" Target="../customXml/item2519.xml"/><Relationship Id="rId2726" Type="http://schemas.openxmlformats.org/officeDocument/2006/relationships/slide" Target="slides/slide23.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2583" Type="http://schemas.openxmlformats.org/officeDocument/2006/relationships/customXml" Target="../customXml/item2583.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650" Type="http://schemas.openxmlformats.org/officeDocument/2006/relationships/customXml" Target="../customXml/item2650.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303" Type="http://schemas.openxmlformats.org/officeDocument/2006/relationships/customXml" Target="../customXml/item2303.xml"/><Relationship Id="rId2510" Type="http://schemas.openxmlformats.org/officeDocument/2006/relationships/customXml" Target="../customXml/item2510.xml"/><Relationship Id="rId1112" Type="http://schemas.openxmlformats.org/officeDocument/2006/relationships/customXml" Target="../customXml/item1112.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2160" Type="http://schemas.openxmlformats.org/officeDocument/2006/relationships/customXml" Target="../customXml/item2160.xml"/><Relationship Id="rId132" Type="http://schemas.openxmlformats.org/officeDocument/2006/relationships/customXml" Target="../customXml/item132.xml"/><Relationship Id="rId2020" Type="http://schemas.openxmlformats.org/officeDocument/2006/relationships/customXml" Target="../customXml/item2020.xml"/><Relationship Id="rId1579" Type="http://schemas.openxmlformats.org/officeDocument/2006/relationships/customXml" Target="../customXml/item1579.xml"/><Relationship Id="rId949" Type="http://schemas.openxmlformats.org/officeDocument/2006/relationships/customXml" Target="../customXml/item949.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599" Type="http://schemas.openxmlformats.org/officeDocument/2006/relationships/customXml" Target="../customXml/item599.xml"/><Relationship Id="rId2487" Type="http://schemas.openxmlformats.org/officeDocument/2006/relationships/customXml" Target="../customXml/item2487.xml"/><Relationship Id="rId2694" Type="http://schemas.openxmlformats.org/officeDocument/2006/relationships/customXml" Target="../customXml/item2694.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554" Type="http://schemas.openxmlformats.org/officeDocument/2006/relationships/customXml" Target="../customXml/item2554.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2761" Type="http://schemas.openxmlformats.org/officeDocument/2006/relationships/slide" Target="slides/slide58.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2414" Type="http://schemas.openxmlformats.org/officeDocument/2006/relationships/customXml" Target="../customXml/item2414.xml"/><Relationship Id="rId2621" Type="http://schemas.openxmlformats.org/officeDocument/2006/relationships/customXml" Target="../customXml/item2621.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1897" Type="http://schemas.openxmlformats.org/officeDocument/2006/relationships/customXml" Target="../customXml/item1897.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2598" Type="http://schemas.openxmlformats.org/officeDocument/2006/relationships/customXml" Target="../customXml/item2598.xml"/><Relationship Id="rId777" Type="http://schemas.openxmlformats.org/officeDocument/2006/relationships/customXml" Target="../customXml/item777.xml"/><Relationship Id="rId984" Type="http://schemas.openxmlformats.org/officeDocument/2006/relationships/customXml" Target="../customXml/item984.xml"/><Relationship Id="rId2458" Type="http://schemas.openxmlformats.org/officeDocument/2006/relationships/customXml" Target="../customXml/item2458.xml"/><Relationship Id="rId2665" Type="http://schemas.openxmlformats.org/officeDocument/2006/relationships/customXml" Target="../customXml/item2665.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customXml" Target="../customXml/item2525.xml"/><Relationship Id="rId2732" Type="http://schemas.openxmlformats.org/officeDocument/2006/relationships/slide" Target="slides/slide29.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24/10/2019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2176.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162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372.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30.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691.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709.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55</a:t>
            </a:fld>
            <a:endParaRPr lang="es-MX"/>
          </a:p>
        </p:txBody>
      </p:sp>
    </p:spTree>
    <p:extLst>
      <p:ext uri="{BB962C8B-B14F-4D97-AF65-F5344CB8AC3E}">
        <p14:creationId xmlns:p14="http://schemas.microsoft.com/office/powerpoint/2010/main" val="3439063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56</a:t>
            </a:fld>
            <a:endParaRPr lang="es-MX"/>
          </a:p>
        </p:txBody>
      </p:sp>
    </p:spTree>
    <p:extLst>
      <p:ext uri="{BB962C8B-B14F-4D97-AF65-F5344CB8AC3E}">
        <p14:creationId xmlns:p14="http://schemas.microsoft.com/office/powerpoint/2010/main" val="674578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57</a:t>
            </a:fld>
            <a:endParaRPr lang="es-MX"/>
          </a:p>
        </p:txBody>
      </p:sp>
    </p:spTree>
    <p:extLst>
      <p:ext uri="{BB962C8B-B14F-4D97-AF65-F5344CB8AC3E}">
        <p14:creationId xmlns:p14="http://schemas.microsoft.com/office/powerpoint/2010/main" val="3404641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58</a:t>
            </a:fld>
            <a:endParaRPr lang="es-MX"/>
          </a:p>
        </p:txBody>
      </p:sp>
    </p:spTree>
    <p:extLst>
      <p:ext uri="{BB962C8B-B14F-4D97-AF65-F5344CB8AC3E}">
        <p14:creationId xmlns:p14="http://schemas.microsoft.com/office/powerpoint/2010/main" val="3444494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59</a:t>
            </a:fld>
            <a:endParaRPr lang="es-MX"/>
          </a:p>
        </p:txBody>
      </p:sp>
    </p:spTree>
    <p:extLst>
      <p:ext uri="{BB962C8B-B14F-4D97-AF65-F5344CB8AC3E}">
        <p14:creationId xmlns:p14="http://schemas.microsoft.com/office/powerpoint/2010/main" val="3142640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60</a:t>
            </a:fld>
            <a:endParaRPr lang="es-MX"/>
          </a:p>
        </p:txBody>
      </p:sp>
    </p:spTree>
    <p:extLst>
      <p:ext uri="{BB962C8B-B14F-4D97-AF65-F5344CB8AC3E}">
        <p14:creationId xmlns:p14="http://schemas.microsoft.com/office/powerpoint/2010/main" val="100413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24/10/2019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24/10/2019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752.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1691.xml"/><Relationship Id="rId7" Type="http://schemas.openxmlformats.org/officeDocument/2006/relationships/customXml" Target="../../customXml/item321.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2535.xml"/><Relationship Id="rId16" Type="http://schemas.openxmlformats.org/officeDocument/2006/relationships/image" Target="../media/image5.png"/><Relationship Id="rId1" Type="http://schemas.openxmlformats.org/officeDocument/2006/relationships/customXml" Target="../../customXml/item1839.xml"/><Relationship Id="rId6" Type="http://schemas.openxmlformats.org/officeDocument/2006/relationships/customXml" Target="../../customXml/item2489.xml"/><Relationship Id="rId11" Type="http://schemas.openxmlformats.org/officeDocument/2006/relationships/notesSlide" Target="../notesSlides/notesSlide1.xml"/><Relationship Id="rId5" Type="http://schemas.openxmlformats.org/officeDocument/2006/relationships/customXml" Target="../../customXml/item2268.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993.xml"/><Relationship Id="rId9" Type="http://schemas.openxmlformats.org/officeDocument/2006/relationships/customXml" Target="../../customXml/item152.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1074.xml"/><Relationship Id="rId18" Type="http://schemas.openxmlformats.org/officeDocument/2006/relationships/customXml" Target="../../customXml/item2217.xml"/><Relationship Id="rId26" Type="http://schemas.openxmlformats.org/officeDocument/2006/relationships/customXml" Target="../../customXml/item1148.xml"/><Relationship Id="rId39" Type="http://schemas.openxmlformats.org/officeDocument/2006/relationships/slide" Target="slide13.xml"/><Relationship Id="rId21" Type="http://schemas.openxmlformats.org/officeDocument/2006/relationships/customXml" Target="../../customXml/item1378.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858.xml"/><Relationship Id="rId2" Type="http://schemas.openxmlformats.org/officeDocument/2006/relationships/customXml" Target="../../customXml/item646.xml"/><Relationship Id="rId16" Type="http://schemas.openxmlformats.org/officeDocument/2006/relationships/customXml" Target="../../customXml/item1759.xml"/><Relationship Id="rId29" Type="http://schemas.openxmlformats.org/officeDocument/2006/relationships/image" Target="../media/image1.png"/><Relationship Id="rId11" Type="http://schemas.openxmlformats.org/officeDocument/2006/relationships/customXml" Target="../../customXml/item986.xml"/><Relationship Id="rId24" Type="http://schemas.openxmlformats.org/officeDocument/2006/relationships/customXml" Target="../../customXml/item2474.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2244.xml"/><Relationship Id="rId10" Type="http://schemas.openxmlformats.org/officeDocument/2006/relationships/customXml" Target="../../customXml/item726.xml"/><Relationship Id="rId19" Type="http://schemas.openxmlformats.org/officeDocument/2006/relationships/customXml" Target="../../customXml/item1532.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801.xml"/><Relationship Id="rId9" Type="http://schemas.openxmlformats.org/officeDocument/2006/relationships/customXml" Target="../../customXml/item707.xml"/><Relationship Id="rId14" Type="http://schemas.openxmlformats.org/officeDocument/2006/relationships/customXml" Target="../../customXml/item2063.xml"/><Relationship Id="rId22" Type="http://schemas.openxmlformats.org/officeDocument/2006/relationships/customXml" Target="../../customXml/item1347.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16.xml"/><Relationship Id="rId51" Type="http://schemas.openxmlformats.org/officeDocument/2006/relationships/slide" Target="slide12.xml"/><Relationship Id="rId3" Type="http://schemas.openxmlformats.org/officeDocument/2006/relationships/customXml" Target="../../customXml/item493.xml"/><Relationship Id="rId12" Type="http://schemas.openxmlformats.org/officeDocument/2006/relationships/customXml" Target="../../customXml/item2093.xml"/><Relationship Id="rId17" Type="http://schemas.openxmlformats.org/officeDocument/2006/relationships/customXml" Target="../../customXml/item393.xml"/><Relationship Id="rId25" Type="http://schemas.openxmlformats.org/officeDocument/2006/relationships/customXml" Target="../../customXml/item2159.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851.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348.xml"/><Relationship Id="rId6" Type="http://schemas.openxmlformats.org/officeDocument/2006/relationships/customXml" Target="../../customXml/item2013.xml"/><Relationship Id="rId15" Type="http://schemas.openxmlformats.org/officeDocument/2006/relationships/customXml" Target="../../customXml/item2246.xml"/><Relationship Id="rId23" Type="http://schemas.openxmlformats.org/officeDocument/2006/relationships/customXml" Target="../../customXml/item1034.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86.xml"/><Relationship Id="rId18" Type="http://schemas.openxmlformats.org/officeDocument/2006/relationships/customXml" Target="../../customXml/item1962.xml"/><Relationship Id="rId26" Type="http://schemas.openxmlformats.org/officeDocument/2006/relationships/customXml" Target="../../customXml/item1834.xml"/><Relationship Id="rId39" Type="http://schemas.openxmlformats.org/officeDocument/2006/relationships/image" Target="../media/image39.svg"/><Relationship Id="rId21" Type="http://schemas.openxmlformats.org/officeDocument/2006/relationships/customXml" Target="../../customXml/item1385.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1477.xml"/><Relationship Id="rId2" Type="http://schemas.openxmlformats.org/officeDocument/2006/relationships/customXml" Target="../../customXml/item1203.xml"/><Relationship Id="rId16" Type="http://schemas.openxmlformats.org/officeDocument/2006/relationships/customXml" Target="../../customXml/item2647.xml"/><Relationship Id="rId29" Type="http://schemas.openxmlformats.org/officeDocument/2006/relationships/notesSlide" Target="../notesSlides/notesSlide11.xml"/><Relationship Id="rId11" Type="http://schemas.openxmlformats.org/officeDocument/2006/relationships/customXml" Target="../../customXml/item946.xml"/><Relationship Id="rId24" Type="http://schemas.openxmlformats.org/officeDocument/2006/relationships/customXml" Target="../../customXml/item1030.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922.xml"/><Relationship Id="rId19" Type="http://schemas.openxmlformats.org/officeDocument/2006/relationships/customXml" Target="../../customXml/item602.xml"/><Relationship Id="rId4" Type="http://schemas.openxmlformats.org/officeDocument/2006/relationships/customXml" Target="../../customXml/item51.xml"/><Relationship Id="rId9" Type="http://schemas.openxmlformats.org/officeDocument/2006/relationships/customXml" Target="../../customXml/item35.xml"/><Relationship Id="rId14" Type="http://schemas.openxmlformats.org/officeDocument/2006/relationships/customXml" Target="../../customXml/item1271.xml"/><Relationship Id="rId22" Type="http://schemas.openxmlformats.org/officeDocument/2006/relationships/customXml" Target="../../customXml/item1794.xml"/><Relationship Id="rId27" Type="http://schemas.openxmlformats.org/officeDocument/2006/relationships/customXml" Target="../../customXml/item1605.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698.xml"/><Relationship Id="rId51" Type="http://schemas.openxmlformats.org/officeDocument/2006/relationships/slide" Target="slide12.xml"/><Relationship Id="rId3" Type="http://schemas.openxmlformats.org/officeDocument/2006/relationships/customXml" Target="../../customXml/item1325.xml"/><Relationship Id="rId12" Type="http://schemas.openxmlformats.org/officeDocument/2006/relationships/customXml" Target="../../customXml/item100.xml"/><Relationship Id="rId17" Type="http://schemas.openxmlformats.org/officeDocument/2006/relationships/customXml" Target="../../customXml/item1299.xml"/><Relationship Id="rId25" Type="http://schemas.openxmlformats.org/officeDocument/2006/relationships/customXml" Target="../../customXml/item2650.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2257.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2481.xml"/><Relationship Id="rId6" Type="http://schemas.openxmlformats.org/officeDocument/2006/relationships/customXml" Target="../../customXml/item239.xml"/><Relationship Id="rId15" Type="http://schemas.openxmlformats.org/officeDocument/2006/relationships/customXml" Target="../../customXml/item911.xml"/><Relationship Id="rId23" Type="http://schemas.openxmlformats.org/officeDocument/2006/relationships/customXml" Target="../../customXml/item2477.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2165.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425.xml"/><Relationship Id="rId18" Type="http://schemas.openxmlformats.org/officeDocument/2006/relationships/customXml" Target="../../customXml/item2037.xml"/><Relationship Id="rId26" Type="http://schemas.openxmlformats.org/officeDocument/2006/relationships/customXml" Target="../../customXml/item222.xml"/><Relationship Id="rId39" Type="http://schemas.openxmlformats.org/officeDocument/2006/relationships/image" Target="../media/image38.png"/><Relationship Id="rId21" Type="http://schemas.openxmlformats.org/officeDocument/2006/relationships/customXml" Target="../../customXml/item1063.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262.xml"/><Relationship Id="rId2" Type="http://schemas.openxmlformats.org/officeDocument/2006/relationships/customXml" Target="../../customXml/item248.xml"/><Relationship Id="rId16" Type="http://schemas.openxmlformats.org/officeDocument/2006/relationships/customXml" Target="../../customXml/item2382.xml"/><Relationship Id="rId29" Type="http://schemas.openxmlformats.org/officeDocument/2006/relationships/slideLayout" Target="../slideLayouts/slideLayout1.xml"/><Relationship Id="rId1" Type="http://schemas.openxmlformats.org/officeDocument/2006/relationships/customXml" Target="../../customXml/item1946.xml"/><Relationship Id="rId6" Type="http://schemas.openxmlformats.org/officeDocument/2006/relationships/customXml" Target="../../customXml/item694.xml"/><Relationship Id="rId11" Type="http://schemas.openxmlformats.org/officeDocument/2006/relationships/customXml" Target="../../customXml/item1508.xml"/><Relationship Id="rId24" Type="http://schemas.openxmlformats.org/officeDocument/2006/relationships/customXml" Target="../../customXml/item100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2169.xml"/><Relationship Id="rId15" Type="http://schemas.openxmlformats.org/officeDocument/2006/relationships/customXml" Target="../../customXml/item2247.xml"/><Relationship Id="rId23" Type="http://schemas.openxmlformats.org/officeDocument/2006/relationships/customXml" Target="../../customXml/item1530.xml"/><Relationship Id="rId28" Type="http://schemas.openxmlformats.org/officeDocument/2006/relationships/customXml" Target="../../customXml/item1309.xml"/><Relationship Id="rId36" Type="http://schemas.openxmlformats.org/officeDocument/2006/relationships/image" Target="../media/image6.png"/><Relationship Id="rId10" Type="http://schemas.openxmlformats.org/officeDocument/2006/relationships/customXml" Target="../../customXml/item891.xml"/><Relationship Id="rId19" Type="http://schemas.openxmlformats.org/officeDocument/2006/relationships/customXml" Target="../../customXml/item149.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2098.xml"/><Relationship Id="rId9" Type="http://schemas.openxmlformats.org/officeDocument/2006/relationships/customXml" Target="../../customXml/item2074.xml"/><Relationship Id="rId14" Type="http://schemas.openxmlformats.org/officeDocument/2006/relationships/customXml" Target="../../customXml/item338.xml"/><Relationship Id="rId22" Type="http://schemas.openxmlformats.org/officeDocument/2006/relationships/customXml" Target="../../customXml/item54.xml"/><Relationship Id="rId27" Type="http://schemas.openxmlformats.org/officeDocument/2006/relationships/customXml" Target="../../customXml/item1068.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656.xml"/><Relationship Id="rId3" Type="http://schemas.openxmlformats.org/officeDocument/2006/relationships/customXml" Target="../../customXml/item1213.xml"/><Relationship Id="rId12" Type="http://schemas.openxmlformats.org/officeDocument/2006/relationships/customXml" Target="../../customXml/item76.xml"/><Relationship Id="rId17" Type="http://schemas.openxmlformats.org/officeDocument/2006/relationships/customXml" Target="../../customXml/item1195.xml"/><Relationship Id="rId25" Type="http://schemas.openxmlformats.org/officeDocument/2006/relationships/customXml" Target="../../customXml/item2483.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808.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779.xml"/><Relationship Id="rId18" Type="http://schemas.openxmlformats.org/officeDocument/2006/relationships/customXml" Target="../../customXml/item282.xml"/><Relationship Id="rId26" Type="http://schemas.openxmlformats.org/officeDocument/2006/relationships/customXml" Target="../../customXml/item1350.xml"/><Relationship Id="rId39" Type="http://schemas.openxmlformats.org/officeDocument/2006/relationships/image" Target="../media/image48.png"/><Relationship Id="rId21" Type="http://schemas.openxmlformats.org/officeDocument/2006/relationships/customXml" Target="../../customXml/item945.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2376.xml"/><Relationship Id="rId2" Type="http://schemas.openxmlformats.org/officeDocument/2006/relationships/customXml" Target="../../customXml/item2644.xml"/><Relationship Id="rId16" Type="http://schemas.openxmlformats.org/officeDocument/2006/relationships/customXml" Target="../../customXml/item1024.xml"/><Relationship Id="rId29" Type="http://schemas.openxmlformats.org/officeDocument/2006/relationships/image" Target="../media/image1.png"/><Relationship Id="rId11" Type="http://schemas.openxmlformats.org/officeDocument/2006/relationships/customXml" Target="../../customXml/item765.xml"/><Relationship Id="rId24" Type="http://schemas.openxmlformats.org/officeDocument/2006/relationships/customXml" Target="../../customXml/item1175.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1326.xml"/><Relationship Id="rId15" Type="http://schemas.openxmlformats.org/officeDocument/2006/relationships/customXml" Target="../../customXml/item2493.xml"/><Relationship Id="rId23" Type="http://schemas.openxmlformats.org/officeDocument/2006/relationships/customXml" Target="../../customXml/item159.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560.xml"/><Relationship Id="rId19" Type="http://schemas.openxmlformats.org/officeDocument/2006/relationships/customXml" Target="../../customXml/item402.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566.xml"/><Relationship Id="rId9" Type="http://schemas.openxmlformats.org/officeDocument/2006/relationships/customXml" Target="../../customXml/item1014.xml"/><Relationship Id="rId14" Type="http://schemas.openxmlformats.org/officeDocument/2006/relationships/customXml" Target="../../customXml/item990.xml"/><Relationship Id="rId22" Type="http://schemas.openxmlformats.org/officeDocument/2006/relationships/customXml" Target="../../customXml/item582.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2127.xml"/><Relationship Id="rId3" Type="http://schemas.openxmlformats.org/officeDocument/2006/relationships/customXml" Target="../../customXml/item1523.xml"/><Relationship Id="rId12" Type="http://schemas.openxmlformats.org/officeDocument/2006/relationships/customXml" Target="../../customXml/item502.xml"/><Relationship Id="rId17" Type="http://schemas.openxmlformats.org/officeDocument/2006/relationships/customXml" Target="../../customXml/item2422.xml"/><Relationship Id="rId25" Type="http://schemas.openxmlformats.org/officeDocument/2006/relationships/customXml" Target="../../customXml/item258.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822.xml"/><Relationship Id="rId41" Type="http://schemas.openxmlformats.org/officeDocument/2006/relationships/image" Target="../media/image22.png"/><Relationship Id="rId1" Type="http://schemas.openxmlformats.org/officeDocument/2006/relationships/customXml" Target="../../customXml/item2130.xml"/><Relationship Id="rId6" Type="http://schemas.openxmlformats.org/officeDocument/2006/relationships/customXml" Target="../../customXml/item1766.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59.xml"/><Relationship Id="rId18" Type="http://schemas.openxmlformats.org/officeDocument/2006/relationships/customXml" Target="../../customXml/item1965.xml"/><Relationship Id="rId26" Type="http://schemas.openxmlformats.org/officeDocument/2006/relationships/customXml" Target="../../customXml/item1338.xml"/><Relationship Id="rId39" Type="http://schemas.openxmlformats.org/officeDocument/2006/relationships/image" Target="../media/image4.png"/><Relationship Id="rId21" Type="http://schemas.openxmlformats.org/officeDocument/2006/relationships/customXml" Target="../../customXml/item1079.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2015.xml"/><Relationship Id="rId2" Type="http://schemas.openxmlformats.org/officeDocument/2006/relationships/customXml" Target="../../customXml/item1295.xml"/><Relationship Id="rId16" Type="http://schemas.openxmlformats.org/officeDocument/2006/relationships/customXml" Target="../../customXml/item8.xml"/><Relationship Id="rId29" Type="http://schemas.openxmlformats.org/officeDocument/2006/relationships/customXml" Target="../../customXml/item979.xml"/><Relationship Id="rId11" Type="http://schemas.openxmlformats.org/officeDocument/2006/relationships/customXml" Target="../../customXml/item2191.xml"/><Relationship Id="rId24" Type="http://schemas.openxmlformats.org/officeDocument/2006/relationships/customXml" Target="../../customXml/item535.xml"/><Relationship Id="rId32" Type="http://schemas.openxmlformats.org/officeDocument/2006/relationships/customXml" Target="../../customXml/item2611.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1845.xml"/><Relationship Id="rId19" Type="http://schemas.openxmlformats.org/officeDocument/2006/relationships/customXml" Target="../../customXml/item1729.xml"/><Relationship Id="rId4" Type="http://schemas.openxmlformats.org/officeDocument/2006/relationships/customXml" Target="../../customXml/item2442.xml"/><Relationship Id="rId9" Type="http://schemas.openxmlformats.org/officeDocument/2006/relationships/customXml" Target="../../customXml/item733.xml"/><Relationship Id="rId14" Type="http://schemas.openxmlformats.org/officeDocument/2006/relationships/customXml" Target="../../customXml/item1755.xml"/><Relationship Id="rId22" Type="http://schemas.openxmlformats.org/officeDocument/2006/relationships/customXml" Target="../../customXml/item933.xml"/><Relationship Id="rId27" Type="http://schemas.openxmlformats.org/officeDocument/2006/relationships/customXml" Target="../../customXml/item2072.xml"/><Relationship Id="rId30" Type="http://schemas.openxmlformats.org/officeDocument/2006/relationships/customXml" Target="../../customXml/item2689.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431.xml"/><Relationship Id="rId51" Type="http://schemas.openxmlformats.org/officeDocument/2006/relationships/image" Target="../media/image50.png"/><Relationship Id="rId3" Type="http://schemas.openxmlformats.org/officeDocument/2006/relationships/customXml" Target="../../customXml/item65.xml"/><Relationship Id="rId12" Type="http://schemas.openxmlformats.org/officeDocument/2006/relationships/customXml" Target="../../customXml/item311.xml"/><Relationship Id="rId17" Type="http://schemas.openxmlformats.org/officeDocument/2006/relationships/customXml" Target="../../customXml/item1408.xml"/><Relationship Id="rId25" Type="http://schemas.openxmlformats.org/officeDocument/2006/relationships/customXml" Target="../../customXml/item2627.xml"/><Relationship Id="rId33" Type="http://schemas.openxmlformats.org/officeDocument/2006/relationships/customXml" Target="../../customXml/item771.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934.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757.xml"/><Relationship Id="rId6" Type="http://schemas.openxmlformats.org/officeDocument/2006/relationships/customXml" Target="../../customXml/item837.xml"/><Relationship Id="rId15" Type="http://schemas.openxmlformats.org/officeDocument/2006/relationships/customXml" Target="../../customXml/item976.xml"/><Relationship Id="rId23" Type="http://schemas.openxmlformats.org/officeDocument/2006/relationships/customXml" Target="../../customXml/item1772.xml"/><Relationship Id="rId28" Type="http://schemas.openxmlformats.org/officeDocument/2006/relationships/customXml" Target="../../customXml/item1499.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2229.xml"/><Relationship Id="rId31" Type="http://schemas.openxmlformats.org/officeDocument/2006/relationships/customXml" Target="../../customXml/item1818.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134.xml"/><Relationship Id="rId18" Type="http://schemas.openxmlformats.org/officeDocument/2006/relationships/customXml" Target="../../customXml/item1042.xml"/><Relationship Id="rId26" Type="http://schemas.openxmlformats.org/officeDocument/2006/relationships/customXml" Target="../../customXml/item865.xml"/><Relationship Id="rId39" Type="http://schemas.openxmlformats.org/officeDocument/2006/relationships/slideLayout" Target="../slideLayouts/slideLayout1.xml"/><Relationship Id="rId21" Type="http://schemas.openxmlformats.org/officeDocument/2006/relationships/customXml" Target="../../customXml/item1547.xml"/><Relationship Id="rId34" Type="http://schemas.openxmlformats.org/officeDocument/2006/relationships/customXml" Target="../../customXml/item2514.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686.xml"/><Relationship Id="rId2" Type="http://schemas.openxmlformats.org/officeDocument/2006/relationships/customXml" Target="../../customXml/item1039.xml"/><Relationship Id="rId16" Type="http://schemas.openxmlformats.org/officeDocument/2006/relationships/customXml" Target="../../customXml/item1582.xml"/><Relationship Id="rId29" Type="http://schemas.openxmlformats.org/officeDocument/2006/relationships/customXml" Target="../../customXml/item1877.xml"/><Relationship Id="rId11" Type="http://schemas.openxmlformats.org/officeDocument/2006/relationships/customXml" Target="../../customXml/item533.xml"/><Relationship Id="rId24" Type="http://schemas.openxmlformats.org/officeDocument/2006/relationships/customXml" Target="../../customXml/item660.xml"/><Relationship Id="rId32" Type="http://schemas.openxmlformats.org/officeDocument/2006/relationships/customXml" Target="../../customXml/item758.xml"/><Relationship Id="rId37" Type="http://schemas.openxmlformats.org/officeDocument/2006/relationships/customXml" Target="../../customXml/item2103.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2482.xml"/><Relationship Id="rId61" Type="http://schemas.openxmlformats.org/officeDocument/2006/relationships/image" Target="../media/image13.svg"/><Relationship Id="rId19" Type="http://schemas.openxmlformats.org/officeDocument/2006/relationships/customXml" Target="../../customXml/item2497.xml"/><Relationship Id="rId14" Type="http://schemas.openxmlformats.org/officeDocument/2006/relationships/customXml" Target="../../customXml/item2190.xml"/><Relationship Id="rId22" Type="http://schemas.openxmlformats.org/officeDocument/2006/relationships/customXml" Target="../../customXml/item2634.xml"/><Relationship Id="rId27" Type="http://schemas.openxmlformats.org/officeDocument/2006/relationships/customXml" Target="../../customXml/item1763.xml"/><Relationship Id="rId30" Type="http://schemas.openxmlformats.org/officeDocument/2006/relationships/customXml" Target="../../customXml/item417.xml"/><Relationship Id="rId35" Type="http://schemas.openxmlformats.org/officeDocument/2006/relationships/customXml" Target="../../customXml/item1394.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496.xml"/><Relationship Id="rId51" Type="http://schemas.openxmlformats.org/officeDocument/2006/relationships/image" Target="../media/image48.png"/><Relationship Id="rId3" Type="http://schemas.openxmlformats.org/officeDocument/2006/relationships/customXml" Target="../../customXml/item435.xml"/><Relationship Id="rId12" Type="http://schemas.openxmlformats.org/officeDocument/2006/relationships/customXml" Target="../../customXml/item370.xml"/><Relationship Id="rId17" Type="http://schemas.openxmlformats.org/officeDocument/2006/relationships/customXml" Target="../../customXml/item1067.xml"/><Relationship Id="rId25" Type="http://schemas.openxmlformats.org/officeDocument/2006/relationships/customXml" Target="../../customXml/item2388.xml"/><Relationship Id="rId33" Type="http://schemas.openxmlformats.org/officeDocument/2006/relationships/customXml" Target="../../customXml/item1085.xml"/><Relationship Id="rId38" Type="http://schemas.openxmlformats.org/officeDocument/2006/relationships/customXml" Target="../../customXml/item625.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2431.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2479.xml"/><Relationship Id="rId6" Type="http://schemas.openxmlformats.org/officeDocument/2006/relationships/customXml" Target="../../customXml/item1173.xml"/><Relationship Id="rId15" Type="http://schemas.openxmlformats.org/officeDocument/2006/relationships/customXml" Target="../../customXml/item753.xml"/><Relationship Id="rId23" Type="http://schemas.openxmlformats.org/officeDocument/2006/relationships/customXml" Target="../../customXml/item2062.xml"/><Relationship Id="rId28" Type="http://schemas.openxmlformats.org/officeDocument/2006/relationships/customXml" Target="../../customXml/item1620.xml"/><Relationship Id="rId36" Type="http://schemas.openxmlformats.org/officeDocument/2006/relationships/customXml" Target="../../customXml/item2631.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111.xml"/><Relationship Id="rId31" Type="http://schemas.openxmlformats.org/officeDocument/2006/relationships/customXml" Target="../../customXml/item2511.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2307.xml"/><Relationship Id="rId9" Type="http://schemas.openxmlformats.org/officeDocument/2006/relationships/customXml" Target="../../customXml/item2430.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898.xml"/><Relationship Id="rId18" Type="http://schemas.openxmlformats.org/officeDocument/2006/relationships/customXml" Target="../../customXml/item2484.xml"/><Relationship Id="rId26" Type="http://schemas.openxmlformats.org/officeDocument/2006/relationships/customXml" Target="../../customXml/item896.xml"/><Relationship Id="rId39" Type="http://schemas.openxmlformats.org/officeDocument/2006/relationships/slideLayout" Target="../slideLayouts/slideLayout1.xml"/><Relationship Id="rId21" Type="http://schemas.openxmlformats.org/officeDocument/2006/relationships/customXml" Target="../../customXml/item1883.xml"/><Relationship Id="rId34" Type="http://schemas.openxmlformats.org/officeDocument/2006/relationships/customXml" Target="../../customXml/item952.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1637.xml"/><Relationship Id="rId2" Type="http://schemas.openxmlformats.org/officeDocument/2006/relationships/customXml" Target="../../customXml/item1705.xml"/><Relationship Id="rId16" Type="http://schemas.openxmlformats.org/officeDocument/2006/relationships/customXml" Target="../../customXml/item2502.xml"/><Relationship Id="rId29" Type="http://schemas.openxmlformats.org/officeDocument/2006/relationships/customXml" Target="../../customXml/item816.xml"/><Relationship Id="rId11" Type="http://schemas.openxmlformats.org/officeDocument/2006/relationships/customXml" Target="../../customXml/item1810.xml"/><Relationship Id="rId24" Type="http://schemas.openxmlformats.org/officeDocument/2006/relationships/customXml" Target="../../customXml/item1924.xml"/><Relationship Id="rId32" Type="http://schemas.openxmlformats.org/officeDocument/2006/relationships/customXml" Target="../../customXml/item82.xml"/><Relationship Id="rId37" Type="http://schemas.openxmlformats.org/officeDocument/2006/relationships/customXml" Target="../../customXml/item1881.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1773.xml"/><Relationship Id="rId19" Type="http://schemas.openxmlformats.org/officeDocument/2006/relationships/customXml" Target="../../customXml/item122.xml"/><Relationship Id="rId4" Type="http://schemas.openxmlformats.org/officeDocument/2006/relationships/customXml" Target="../../customXml/item2638.xml"/><Relationship Id="rId9" Type="http://schemas.openxmlformats.org/officeDocument/2006/relationships/customXml" Target="../../customXml/item1091.xml"/><Relationship Id="rId14" Type="http://schemas.openxmlformats.org/officeDocument/2006/relationships/customXml" Target="../../customXml/item988.xml"/><Relationship Id="rId22" Type="http://schemas.openxmlformats.org/officeDocument/2006/relationships/customXml" Target="../../customXml/item913.xml"/><Relationship Id="rId27" Type="http://schemas.openxmlformats.org/officeDocument/2006/relationships/customXml" Target="../../customXml/item872.xml"/><Relationship Id="rId30" Type="http://schemas.openxmlformats.org/officeDocument/2006/relationships/customXml" Target="../../customXml/item961.xml"/><Relationship Id="rId35" Type="http://schemas.openxmlformats.org/officeDocument/2006/relationships/customXml" Target="../../customXml/item1003.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542.xml"/><Relationship Id="rId51" Type="http://schemas.openxmlformats.org/officeDocument/2006/relationships/image" Target="../media/image10.png"/><Relationship Id="rId3" Type="http://schemas.openxmlformats.org/officeDocument/2006/relationships/customXml" Target="../../customXml/item102.xml"/><Relationship Id="rId12" Type="http://schemas.openxmlformats.org/officeDocument/2006/relationships/customXml" Target="../../customXml/item2601.xml"/><Relationship Id="rId17" Type="http://schemas.openxmlformats.org/officeDocument/2006/relationships/customXml" Target="../../customXml/item1573.xml"/><Relationship Id="rId25" Type="http://schemas.openxmlformats.org/officeDocument/2006/relationships/customXml" Target="../../customXml/item1870.xml"/><Relationship Id="rId33" Type="http://schemas.openxmlformats.org/officeDocument/2006/relationships/customXml" Target="../../customXml/item1799.xml"/><Relationship Id="rId38" Type="http://schemas.openxmlformats.org/officeDocument/2006/relationships/customXml" Target="../../customXml/item1081.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889.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819.xml"/><Relationship Id="rId6" Type="http://schemas.openxmlformats.org/officeDocument/2006/relationships/customXml" Target="../../customXml/item2659.xml"/><Relationship Id="rId15" Type="http://schemas.openxmlformats.org/officeDocument/2006/relationships/customXml" Target="../../customXml/item1527.xml"/><Relationship Id="rId23" Type="http://schemas.openxmlformats.org/officeDocument/2006/relationships/customXml" Target="../../customXml/item1949.xml"/><Relationship Id="rId28" Type="http://schemas.openxmlformats.org/officeDocument/2006/relationships/customXml" Target="../../customXml/item595.xml"/><Relationship Id="rId36" Type="http://schemas.openxmlformats.org/officeDocument/2006/relationships/customXml" Target="../../customXml/item2427.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559.xml"/><Relationship Id="rId31" Type="http://schemas.openxmlformats.org/officeDocument/2006/relationships/customXml" Target="../../customXml/item241.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435.xml"/><Relationship Id="rId21" Type="http://schemas.openxmlformats.org/officeDocument/2006/relationships/customXml" Target="../../customXml/item2564.xml"/><Relationship Id="rId34" Type="http://schemas.openxmlformats.org/officeDocument/2006/relationships/customXml" Target="../../customXml/item991.xml"/><Relationship Id="rId42" Type="http://schemas.openxmlformats.org/officeDocument/2006/relationships/customXml" Target="../../customXml/item1185.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2639.xml"/><Relationship Id="rId2" Type="http://schemas.openxmlformats.org/officeDocument/2006/relationships/customXml" Target="../../customXml/item317.xml"/><Relationship Id="rId16" Type="http://schemas.openxmlformats.org/officeDocument/2006/relationships/customXml" Target="../../customXml/item1534.xml"/><Relationship Id="rId29" Type="http://schemas.openxmlformats.org/officeDocument/2006/relationships/customXml" Target="../../customXml/item1887.xml"/><Relationship Id="rId11" Type="http://schemas.openxmlformats.org/officeDocument/2006/relationships/customXml" Target="../../customXml/item688.xml"/><Relationship Id="rId24" Type="http://schemas.openxmlformats.org/officeDocument/2006/relationships/customXml" Target="../../customXml/item2373.xml"/><Relationship Id="rId32" Type="http://schemas.openxmlformats.org/officeDocument/2006/relationships/customXml" Target="../../customXml/item884.xml"/><Relationship Id="rId37" Type="http://schemas.openxmlformats.org/officeDocument/2006/relationships/customXml" Target="../../customXml/item1940.xml"/><Relationship Id="rId40" Type="http://schemas.openxmlformats.org/officeDocument/2006/relationships/customXml" Target="../../customXml/item1439.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1256.xml"/><Relationship Id="rId61" Type="http://schemas.openxmlformats.org/officeDocument/2006/relationships/image" Target="../media/image49.svg"/><Relationship Id="rId19" Type="http://schemas.openxmlformats.org/officeDocument/2006/relationships/customXml" Target="../../customXml/item2392.xml"/><Relationship Id="rId14" Type="http://schemas.openxmlformats.org/officeDocument/2006/relationships/customXml" Target="../../customXml/item1249.xml"/><Relationship Id="rId22" Type="http://schemas.openxmlformats.org/officeDocument/2006/relationships/customXml" Target="../../customXml/item463.xml"/><Relationship Id="rId27" Type="http://schemas.openxmlformats.org/officeDocument/2006/relationships/customXml" Target="../../customXml/item1135.xml"/><Relationship Id="rId30" Type="http://schemas.openxmlformats.org/officeDocument/2006/relationships/customXml" Target="../../customXml/item1825.xml"/><Relationship Id="rId35" Type="http://schemas.openxmlformats.org/officeDocument/2006/relationships/customXml" Target="../../customXml/item1057.xml"/><Relationship Id="rId43" Type="http://schemas.openxmlformats.org/officeDocument/2006/relationships/customXml" Target="../../customXml/item83.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1713.xml"/><Relationship Id="rId51" Type="http://schemas.openxmlformats.org/officeDocument/2006/relationships/image" Target="../media/image5.png"/><Relationship Id="rId3" Type="http://schemas.openxmlformats.org/officeDocument/2006/relationships/customXml" Target="../../customXml/item2105.xml"/><Relationship Id="rId12" Type="http://schemas.openxmlformats.org/officeDocument/2006/relationships/customXml" Target="../../customXml/item701.xml"/><Relationship Id="rId17" Type="http://schemas.openxmlformats.org/officeDocument/2006/relationships/customXml" Target="../../customXml/item818.xml"/><Relationship Id="rId25" Type="http://schemas.openxmlformats.org/officeDocument/2006/relationships/customXml" Target="../../customXml/item1632.xml"/><Relationship Id="rId33" Type="http://schemas.openxmlformats.org/officeDocument/2006/relationships/customXml" Target="../../customXml/item1756.xml"/><Relationship Id="rId38" Type="http://schemas.openxmlformats.org/officeDocument/2006/relationships/customXml" Target="../../customXml/item1211.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248.xml"/><Relationship Id="rId41" Type="http://schemas.openxmlformats.org/officeDocument/2006/relationships/customXml" Target="../../customXml/item2321.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2443.xml"/><Relationship Id="rId6" Type="http://schemas.openxmlformats.org/officeDocument/2006/relationships/customXml" Target="../../customXml/item840.xml"/><Relationship Id="rId15" Type="http://schemas.openxmlformats.org/officeDocument/2006/relationships/customXml" Target="../../customXml/item426.xml"/><Relationship Id="rId23" Type="http://schemas.openxmlformats.org/officeDocument/2006/relationships/customXml" Target="../../customXml/item1181.xml"/><Relationship Id="rId28" Type="http://schemas.openxmlformats.org/officeDocument/2006/relationships/customXml" Target="../../customXml/item2471.xml"/><Relationship Id="rId36" Type="http://schemas.openxmlformats.org/officeDocument/2006/relationships/customXml" Target="../../customXml/item447.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1402.xml"/><Relationship Id="rId31" Type="http://schemas.openxmlformats.org/officeDocument/2006/relationships/customXml" Target="../../customXml/item517.xml"/><Relationship Id="rId44" Type="http://schemas.openxmlformats.org/officeDocument/2006/relationships/customXml" Target="../../customXml/item42.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2254.xml"/><Relationship Id="rId9" Type="http://schemas.openxmlformats.org/officeDocument/2006/relationships/customXml" Target="../../customXml/item284.xml"/><Relationship Id="rId13" Type="http://schemas.openxmlformats.org/officeDocument/2006/relationships/customXml" Target="../../customXml/item95.xml"/><Relationship Id="rId18" Type="http://schemas.openxmlformats.org/officeDocument/2006/relationships/customXml" Target="../../customXml/item1774.xml"/><Relationship Id="rId39" Type="http://schemas.openxmlformats.org/officeDocument/2006/relationships/customXml" Target="../../customXml/item1901.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259.xml"/><Relationship Id="rId21" Type="http://schemas.openxmlformats.org/officeDocument/2006/relationships/customXml" Target="../../customXml/item63.xml"/><Relationship Id="rId34" Type="http://schemas.openxmlformats.org/officeDocument/2006/relationships/customXml" Target="../../customXml/item1823.xml"/><Relationship Id="rId42" Type="http://schemas.openxmlformats.org/officeDocument/2006/relationships/customXml" Target="../../customXml/item706.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796.xml"/><Relationship Id="rId2" Type="http://schemas.openxmlformats.org/officeDocument/2006/relationships/customXml" Target="../../customXml/item1124.xml"/><Relationship Id="rId16" Type="http://schemas.openxmlformats.org/officeDocument/2006/relationships/customXml" Target="../../customXml/item613.xml"/><Relationship Id="rId29" Type="http://schemas.openxmlformats.org/officeDocument/2006/relationships/customXml" Target="../../customXml/item817.xml"/><Relationship Id="rId11" Type="http://schemas.openxmlformats.org/officeDocument/2006/relationships/customXml" Target="../../customXml/item1905.xml"/><Relationship Id="rId24" Type="http://schemas.openxmlformats.org/officeDocument/2006/relationships/customXml" Target="../../customXml/item2387.xml"/><Relationship Id="rId32" Type="http://schemas.openxmlformats.org/officeDocument/2006/relationships/customXml" Target="../../customXml/item2384.xml"/><Relationship Id="rId37" Type="http://schemas.openxmlformats.org/officeDocument/2006/relationships/customXml" Target="../../customXml/item987.xml"/><Relationship Id="rId40" Type="http://schemas.openxmlformats.org/officeDocument/2006/relationships/customXml" Target="../../customXml/item2414.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1876.xml"/><Relationship Id="rId61" Type="http://schemas.openxmlformats.org/officeDocument/2006/relationships/image" Target="../media/image42.png"/><Relationship Id="rId19" Type="http://schemas.openxmlformats.org/officeDocument/2006/relationships/customXml" Target="../../customXml/item1049.xml"/><Relationship Id="rId14" Type="http://schemas.openxmlformats.org/officeDocument/2006/relationships/customXml" Target="../../customXml/item1449.xml"/><Relationship Id="rId22" Type="http://schemas.openxmlformats.org/officeDocument/2006/relationships/customXml" Target="../../customXml/item2182.xml"/><Relationship Id="rId27" Type="http://schemas.openxmlformats.org/officeDocument/2006/relationships/customXml" Target="../../customXml/item1976.xml"/><Relationship Id="rId30" Type="http://schemas.openxmlformats.org/officeDocument/2006/relationships/customXml" Target="../../customXml/item234.xml"/><Relationship Id="rId35" Type="http://schemas.openxmlformats.org/officeDocument/2006/relationships/customXml" Target="../../customXml/item907.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584.xml"/><Relationship Id="rId51" Type="http://schemas.openxmlformats.org/officeDocument/2006/relationships/image" Target="../media/image38.png"/><Relationship Id="rId3" Type="http://schemas.openxmlformats.org/officeDocument/2006/relationships/customXml" Target="../../customXml/item1922.xml"/><Relationship Id="rId12" Type="http://schemas.openxmlformats.org/officeDocument/2006/relationships/customXml" Target="../../customXml/item2622.xml"/><Relationship Id="rId17" Type="http://schemas.openxmlformats.org/officeDocument/2006/relationships/customXml" Target="../../customXml/item1711.xml"/><Relationship Id="rId25" Type="http://schemas.openxmlformats.org/officeDocument/2006/relationships/customXml" Target="../../customXml/item1896.xml"/><Relationship Id="rId33" Type="http://schemas.openxmlformats.org/officeDocument/2006/relationships/customXml" Target="../../customXml/item1237.xml"/><Relationship Id="rId38" Type="http://schemas.openxmlformats.org/officeDocument/2006/relationships/customXml" Target="../../customXml/item735.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247.xml"/><Relationship Id="rId41" Type="http://schemas.openxmlformats.org/officeDocument/2006/relationships/customXml" Target="../../customXml/item516.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737.xml"/><Relationship Id="rId6" Type="http://schemas.openxmlformats.org/officeDocument/2006/relationships/customXml" Target="../../customXml/item36.xml"/><Relationship Id="rId15" Type="http://schemas.openxmlformats.org/officeDocument/2006/relationships/customXml" Target="../../customXml/item521.xml"/><Relationship Id="rId23" Type="http://schemas.openxmlformats.org/officeDocument/2006/relationships/customXml" Target="../../customXml/item1929.xml"/><Relationship Id="rId28" Type="http://schemas.openxmlformats.org/officeDocument/2006/relationships/customXml" Target="../../customXml/item1298.xml"/><Relationship Id="rId36" Type="http://schemas.openxmlformats.org/officeDocument/2006/relationships/customXml" Target="../../customXml/item89.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422.xml"/><Relationship Id="rId31" Type="http://schemas.openxmlformats.org/officeDocument/2006/relationships/customXml" Target="../../customXml/item514.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1567.xml"/><Relationship Id="rId9" Type="http://schemas.openxmlformats.org/officeDocument/2006/relationships/customXml" Target="../../customXml/item2010.xml"/><Relationship Id="rId13" Type="http://schemas.openxmlformats.org/officeDocument/2006/relationships/customXml" Target="../../customXml/item794.xml"/><Relationship Id="rId18" Type="http://schemas.openxmlformats.org/officeDocument/2006/relationships/customXml" Target="../../customXml/item1633.xml"/><Relationship Id="rId39" Type="http://schemas.openxmlformats.org/officeDocument/2006/relationships/customXml" Target="../../customXml/item1152.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904.xml"/><Relationship Id="rId21" Type="http://schemas.openxmlformats.org/officeDocument/2006/relationships/customXml" Target="../../customXml/item1420.xml"/><Relationship Id="rId42" Type="http://schemas.openxmlformats.org/officeDocument/2006/relationships/customXml" Target="../../customXml/item1684.xml"/><Relationship Id="rId47" Type="http://schemas.openxmlformats.org/officeDocument/2006/relationships/customXml" Target="../../customXml/item1537.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214.xml"/><Relationship Id="rId16" Type="http://schemas.openxmlformats.org/officeDocument/2006/relationships/customXml" Target="../../customXml/item2675.xml"/><Relationship Id="rId29" Type="http://schemas.openxmlformats.org/officeDocument/2006/relationships/customXml" Target="../../customXml/item2555.xml"/><Relationship Id="rId11" Type="http://schemas.openxmlformats.org/officeDocument/2006/relationships/customXml" Target="../../customXml/item2612.xml"/><Relationship Id="rId24" Type="http://schemas.openxmlformats.org/officeDocument/2006/relationships/customXml" Target="../../customXml/item18.xml"/><Relationship Id="rId32" Type="http://schemas.openxmlformats.org/officeDocument/2006/relationships/customXml" Target="../../customXml/item949.xml"/><Relationship Id="rId37" Type="http://schemas.openxmlformats.org/officeDocument/2006/relationships/customXml" Target="../../customXml/item1191.xml"/><Relationship Id="rId40" Type="http://schemas.openxmlformats.org/officeDocument/2006/relationships/customXml" Target="../../customXml/item2153.xml"/><Relationship Id="rId45" Type="http://schemas.openxmlformats.org/officeDocument/2006/relationships/customXml" Target="../../customXml/item1343.xml"/><Relationship Id="rId53" Type="http://schemas.openxmlformats.org/officeDocument/2006/relationships/customXml" Target="../../customXml/item2595.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1219.xml"/><Relationship Id="rId61" Type="http://schemas.openxmlformats.org/officeDocument/2006/relationships/image" Target="../media/image4.png"/><Relationship Id="rId19" Type="http://schemas.openxmlformats.org/officeDocument/2006/relationships/customXml" Target="../../customXml/item449.xml"/><Relationship Id="rId14" Type="http://schemas.openxmlformats.org/officeDocument/2006/relationships/customXml" Target="../../customXml/item1904.xml"/><Relationship Id="rId22" Type="http://schemas.openxmlformats.org/officeDocument/2006/relationships/customXml" Target="../../customXml/item737.xml"/><Relationship Id="rId27" Type="http://schemas.openxmlformats.org/officeDocument/2006/relationships/customXml" Target="../../customXml/item2578.xml"/><Relationship Id="rId30" Type="http://schemas.openxmlformats.org/officeDocument/2006/relationships/customXml" Target="../../customXml/item1424.xml"/><Relationship Id="rId35" Type="http://schemas.openxmlformats.org/officeDocument/2006/relationships/customXml" Target="../../customXml/item491.xml"/><Relationship Id="rId43" Type="http://schemas.openxmlformats.org/officeDocument/2006/relationships/customXml" Target="../../customXml/item1709.xml"/><Relationship Id="rId48" Type="http://schemas.openxmlformats.org/officeDocument/2006/relationships/customXml" Target="../../customXml/item1931.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1362.xml"/><Relationship Id="rId51" Type="http://schemas.openxmlformats.org/officeDocument/2006/relationships/customXml" Target="../../customXml/item1438.xml"/><Relationship Id="rId72" Type="http://schemas.openxmlformats.org/officeDocument/2006/relationships/image" Target="../media/image10.png"/><Relationship Id="rId3" Type="http://schemas.openxmlformats.org/officeDocument/2006/relationships/customXml" Target="../../customXml/item744.xml"/><Relationship Id="rId12" Type="http://schemas.openxmlformats.org/officeDocument/2006/relationships/customXml" Target="../../customXml/item216.xml"/><Relationship Id="rId17" Type="http://schemas.openxmlformats.org/officeDocument/2006/relationships/customXml" Target="../../customXml/item294.xml"/><Relationship Id="rId25" Type="http://schemas.openxmlformats.org/officeDocument/2006/relationships/customXml" Target="../../customXml/item1486.xml"/><Relationship Id="rId33" Type="http://schemas.openxmlformats.org/officeDocument/2006/relationships/customXml" Target="../../customXml/item573.xml"/><Relationship Id="rId38" Type="http://schemas.openxmlformats.org/officeDocument/2006/relationships/customXml" Target="../../customXml/item433.xml"/><Relationship Id="rId46" Type="http://schemas.openxmlformats.org/officeDocument/2006/relationships/customXml" Target="../../customXml/item2699.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1040.xml"/><Relationship Id="rId41" Type="http://schemas.openxmlformats.org/officeDocument/2006/relationships/customXml" Target="../../customXml/item1206.xml"/><Relationship Id="rId54" Type="http://schemas.openxmlformats.org/officeDocument/2006/relationships/customXml" Target="../../customXml/item944.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76.xml"/><Relationship Id="rId6" Type="http://schemas.openxmlformats.org/officeDocument/2006/relationships/customXml" Target="../../customXml/item2192.xml"/><Relationship Id="rId15" Type="http://schemas.openxmlformats.org/officeDocument/2006/relationships/customXml" Target="../../customXml/item1629.xml"/><Relationship Id="rId23" Type="http://schemas.openxmlformats.org/officeDocument/2006/relationships/customXml" Target="../../customXml/item2225.xml"/><Relationship Id="rId28" Type="http://schemas.openxmlformats.org/officeDocument/2006/relationships/customXml" Target="../../customXml/item1288.xml"/><Relationship Id="rId36" Type="http://schemas.openxmlformats.org/officeDocument/2006/relationships/customXml" Target="../../customXml/item1162.xml"/><Relationship Id="rId49" Type="http://schemas.openxmlformats.org/officeDocument/2006/relationships/customXml" Target="../../customXml/item2242.xml"/><Relationship Id="rId57" Type="http://schemas.openxmlformats.org/officeDocument/2006/relationships/notesSlide" Target="../notesSlides/notesSlide18.xml"/><Relationship Id="rId10" Type="http://schemas.openxmlformats.org/officeDocument/2006/relationships/customXml" Target="../../customXml/item1833.xml"/><Relationship Id="rId31" Type="http://schemas.openxmlformats.org/officeDocument/2006/relationships/customXml" Target="../../customXml/item427.xml"/><Relationship Id="rId44" Type="http://schemas.openxmlformats.org/officeDocument/2006/relationships/customXml" Target="../../customXml/item199.xml"/><Relationship Id="rId52" Type="http://schemas.openxmlformats.org/officeDocument/2006/relationships/customXml" Target="../../customXml/item2295.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734.xml"/><Relationship Id="rId9" Type="http://schemas.openxmlformats.org/officeDocument/2006/relationships/customXml" Target="../../customXml/item1652.xml"/><Relationship Id="rId13" Type="http://schemas.openxmlformats.org/officeDocument/2006/relationships/customXml" Target="../../customXml/item1369.xml"/><Relationship Id="rId18" Type="http://schemas.openxmlformats.org/officeDocument/2006/relationships/customXml" Target="../../customXml/item2420.xml"/><Relationship Id="rId39" Type="http://schemas.openxmlformats.org/officeDocument/2006/relationships/customXml" Target="../../customXml/item1970.xml"/><Relationship Id="rId34" Type="http://schemas.openxmlformats.org/officeDocument/2006/relationships/customXml" Target="../../customXml/item422.xml"/><Relationship Id="rId50" Type="http://schemas.openxmlformats.org/officeDocument/2006/relationships/customXml" Target="../../customXml/item2524.xml"/><Relationship Id="rId55" Type="http://schemas.openxmlformats.org/officeDocument/2006/relationships/customXml" Target="../../customXml/item828.xml"/><Relationship Id="rId7" Type="http://schemas.openxmlformats.org/officeDocument/2006/relationships/customXml" Target="../../customXml/item574.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811.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929.xml"/><Relationship Id="rId16" Type="http://schemas.openxmlformats.org/officeDocument/2006/relationships/image" Target="../media/image9.svg"/><Relationship Id="rId1" Type="http://schemas.openxmlformats.org/officeDocument/2006/relationships/customXml" Target="../../customXml/item470.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1097.xml"/><Relationship Id="rId21" Type="http://schemas.openxmlformats.org/officeDocument/2006/relationships/customXml" Target="../../customXml/item525.xml"/><Relationship Id="rId42" Type="http://schemas.openxmlformats.org/officeDocument/2006/relationships/customXml" Target="../../customXml/item695.xml"/><Relationship Id="rId47" Type="http://schemas.openxmlformats.org/officeDocument/2006/relationships/customXml" Target="../../customXml/item1080.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785.xml"/><Relationship Id="rId11" Type="http://schemas.openxmlformats.org/officeDocument/2006/relationships/customXml" Target="../../customXml/item1117.xml"/><Relationship Id="rId24" Type="http://schemas.openxmlformats.org/officeDocument/2006/relationships/customXml" Target="../../customXml/item798.xml"/><Relationship Id="rId32" Type="http://schemas.openxmlformats.org/officeDocument/2006/relationships/customXml" Target="../../customXml/item696.xml"/><Relationship Id="rId37" Type="http://schemas.openxmlformats.org/officeDocument/2006/relationships/customXml" Target="../../customXml/item1513.xml"/><Relationship Id="rId40" Type="http://schemas.openxmlformats.org/officeDocument/2006/relationships/customXml" Target="../../customXml/item1594.xml"/><Relationship Id="rId45" Type="http://schemas.openxmlformats.org/officeDocument/2006/relationships/customXml" Target="../../customXml/item1100.xml"/><Relationship Id="rId53" Type="http://schemas.openxmlformats.org/officeDocument/2006/relationships/customXml" Target="../../customXml/item1758.xml"/><Relationship Id="rId58" Type="http://schemas.openxmlformats.org/officeDocument/2006/relationships/customXml" Target="../../customXml/item2418.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1827.xml"/><Relationship Id="rId61" Type="http://schemas.openxmlformats.org/officeDocument/2006/relationships/customXml" Target="../../customXml/item584.xml"/><Relationship Id="rId19" Type="http://schemas.openxmlformats.org/officeDocument/2006/relationships/customXml" Target="../../customXml/item1990.xml"/><Relationship Id="rId14" Type="http://schemas.openxmlformats.org/officeDocument/2006/relationships/customXml" Target="../../customXml/item1998.xml"/><Relationship Id="rId22" Type="http://schemas.openxmlformats.org/officeDocument/2006/relationships/customXml" Target="../../customXml/item1703.xml"/><Relationship Id="rId27" Type="http://schemas.openxmlformats.org/officeDocument/2006/relationships/customXml" Target="../../customXml/item1562.xml"/><Relationship Id="rId30" Type="http://schemas.openxmlformats.org/officeDocument/2006/relationships/customXml" Target="../../customXml/item1013.xml"/><Relationship Id="rId35" Type="http://schemas.openxmlformats.org/officeDocument/2006/relationships/customXml" Target="../../customXml/item615.xml"/><Relationship Id="rId43" Type="http://schemas.openxmlformats.org/officeDocument/2006/relationships/customXml" Target="../../customXml/item1714.xml"/><Relationship Id="rId48" Type="http://schemas.openxmlformats.org/officeDocument/2006/relationships/customXml" Target="../../customXml/item1874.xml"/><Relationship Id="rId56" Type="http://schemas.openxmlformats.org/officeDocument/2006/relationships/customXml" Target="../../customXml/item454.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2396.xml"/><Relationship Id="rId51" Type="http://schemas.openxmlformats.org/officeDocument/2006/relationships/customXml" Target="../../customXml/item1032.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297.xml"/><Relationship Id="rId12" Type="http://schemas.openxmlformats.org/officeDocument/2006/relationships/customXml" Target="../../customXml/item1277.xml"/><Relationship Id="rId17" Type="http://schemas.openxmlformats.org/officeDocument/2006/relationships/customXml" Target="../../customXml/item2045.xml"/><Relationship Id="rId25" Type="http://schemas.openxmlformats.org/officeDocument/2006/relationships/customXml" Target="../../customXml/item2658.xml"/><Relationship Id="rId33" Type="http://schemas.openxmlformats.org/officeDocument/2006/relationships/customXml" Target="../../customXml/item713.xml"/><Relationship Id="rId38" Type="http://schemas.openxmlformats.org/officeDocument/2006/relationships/customXml" Target="../../customXml/item5.xml"/><Relationship Id="rId46" Type="http://schemas.openxmlformats.org/officeDocument/2006/relationships/customXml" Target="../../customXml/item1208.xml"/><Relationship Id="rId59" Type="http://schemas.openxmlformats.org/officeDocument/2006/relationships/customXml" Target="../../customXml/item2570.xml"/><Relationship Id="rId67" Type="http://schemas.openxmlformats.org/officeDocument/2006/relationships/image" Target="../media/image5.png"/><Relationship Id="rId20" Type="http://schemas.openxmlformats.org/officeDocument/2006/relationships/customXml" Target="../../customXml/item1118.xml"/><Relationship Id="rId41" Type="http://schemas.openxmlformats.org/officeDocument/2006/relationships/customXml" Target="../../customXml/item1927.xml"/><Relationship Id="rId54" Type="http://schemas.openxmlformats.org/officeDocument/2006/relationships/customXml" Target="../../customXml/item632.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119.xml"/><Relationship Id="rId6" Type="http://schemas.openxmlformats.org/officeDocument/2006/relationships/customXml" Target="../../customXml/item917.xml"/><Relationship Id="rId15" Type="http://schemas.openxmlformats.org/officeDocument/2006/relationships/customXml" Target="../../customXml/item1303.xml"/><Relationship Id="rId23" Type="http://schemas.openxmlformats.org/officeDocument/2006/relationships/customXml" Target="../../customXml/item1920.xml"/><Relationship Id="rId28" Type="http://schemas.openxmlformats.org/officeDocument/2006/relationships/customXml" Target="../../customXml/item367.xml"/><Relationship Id="rId36" Type="http://schemas.openxmlformats.org/officeDocument/2006/relationships/customXml" Target="../../customXml/item1065.xml"/><Relationship Id="rId49" Type="http://schemas.openxmlformats.org/officeDocument/2006/relationships/customXml" Target="../../customXml/item1320.xml"/><Relationship Id="rId57" Type="http://schemas.openxmlformats.org/officeDocument/2006/relationships/customXml" Target="../../customXml/item329.xml"/><Relationship Id="rId10" Type="http://schemas.openxmlformats.org/officeDocument/2006/relationships/customXml" Target="../../customXml/item243.xml"/><Relationship Id="rId31" Type="http://schemas.openxmlformats.org/officeDocument/2006/relationships/customXml" Target="../../customXml/item113.xml"/><Relationship Id="rId44" Type="http://schemas.openxmlformats.org/officeDocument/2006/relationships/customXml" Target="../../customXml/item1622.xml"/><Relationship Id="rId52" Type="http://schemas.openxmlformats.org/officeDocument/2006/relationships/customXml" Target="../../customXml/item2304.xml"/><Relationship Id="rId60" Type="http://schemas.openxmlformats.org/officeDocument/2006/relationships/customXml" Target="../../customXml/item1147.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446.xml"/><Relationship Id="rId9" Type="http://schemas.openxmlformats.org/officeDocument/2006/relationships/customXml" Target="../../customXml/item1563.xml"/><Relationship Id="rId13" Type="http://schemas.openxmlformats.org/officeDocument/2006/relationships/customXml" Target="../../customXml/item862.xml"/><Relationship Id="rId18" Type="http://schemas.openxmlformats.org/officeDocument/2006/relationships/customXml" Target="../../customXml/item2687.xml"/><Relationship Id="rId39" Type="http://schemas.openxmlformats.org/officeDocument/2006/relationships/customXml" Target="../../customXml/item2580.xml"/><Relationship Id="rId34" Type="http://schemas.openxmlformats.org/officeDocument/2006/relationships/customXml" Target="../../customXml/item571.xml"/><Relationship Id="rId50" Type="http://schemas.openxmlformats.org/officeDocument/2006/relationships/customXml" Target="../../customXml/item1649.xml"/><Relationship Id="rId55" Type="http://schemas.openxmlformats.org/officeDocument/2006/relationships/customXml" Target="../../customXml/item2294.xml"/><Relationship Id="rId76" Type="http://schemas.openxmlformats.org/officeDocument/2006/relationships/image" Target="../media/image42.png"/><Relationship Id="rId7" Type="http://schemas.openxmlformats.org/officeDocument/2006/relationships/customXml" Target="../../customXml/item2405.xml"/><Relationship Id="rId71" Type="http://schemas.openxmlformats.org/officeDocument/2006/relationships/image" Target="../media/image39.svg"/><Relationship Id="rId2" Type="http://schemas.openxmlformats.org/officeDocument/2006/relationships/customXml" Target="../../customXml/item839.xml"/><Relationship Id="rId29" Type="http://schemas.openxmlformats.org/officeDocument/2006/relationships/customXml" Target="../../customXml/item2605.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49.xml"/><Relationship Id="rId21" Type="http://schemas.openxmlformats.org/officeDocument/2006/relationships/customXml" Target="../../customXml/item1550.xml"/><Relationship Id="rId42" Type="http://schemas.openxmlformats.org/officeDocument/2006/relationships/customXml" Target="../../customXml/item1198.xml"/><Relationship Id="rId47" Type="http://schemas.openxmlformats.org/officeDocument/2006/relationships/customXml" Target="../../customXml/item2133.xml"/><Relationship Id="rId63" Type="http://schemas.openxmlformats.org/officeDocument/2006/relationships/customXml" Target="../../customXml/item119.xml"/><Relationship Id="rId68" Type="http://schemas.openxmlformats.org/officeDocument/2006/relationships/image" Target="../media/image1.png"/><Relationship Id="rId16" Type="http://schemas.openxmlformats.org/officeDocument/2006/relationships/customXml" Target="../../customXml/item140.xml"/><Relationship Id="rId11" Type="http://schemas.openxmlformats.org/officeDocument/2006/relationships/customXml" Target="../../customXml/item1089.xml"/><Relationship Id="rId32" Type="http://schemas.openxmlformats.org/officeDocument/2006/relationships/customXml" Target="../../customXml/item788.xml"/><Relationship Id="rId37" Type="http://schemas.openxmlformats.org/officeDocument/2006/relationships/customXml" Target="../../customXml/item163.xml"/><Relationship Id="rId53" Type="http://schemas.openxmlformats.org/officeDocument/2006/relationships/customXml" Target="../../customXml/item1721.xml"/><Relationship Id="rId58" Type="http://schemas.openxmlformats.org/officeDocument/2006/relationships/customXml" Target="../../customXml/item799.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972.xml"/><Relationship Id="rId61" Type="http://schemas.openxmlformats.org/officeDocument/2006/relationships/customXml" Target="../../customXml/item2352.xml"/><Relationship Id="rId19" Type="http://schemas.openxmlformats.org/officeDocument/2006/relationships/customXml" Target="../../customXml/item1878.xml"/><Relationship Id="rId14" Type="http://schemas.openxmlformats.org/officeDocument/2006/relationships/customXml" Target="../../customXml/item2035.xml"/><Relationship Id="rId22" Type="http://schemas.openxmlformats.org/officeDocument/2006/relationships/customXml" Target="../../customXml/item2286.xml"/><Relationship Id="rId27" Type="http://schemas.openxmlformats.org/officeDocument/2006/relationships/customXml" Target="../../customXml/item2475.xml"/><Relationship Id="rId30" Type="http://schemas.openxmlformats.org/officeDocument/2006/relationships/customXml" Target="../../customXml/item2636.xml"/><Relationship Id="rId35" Type="http://schemas.openxmlformats.org/officeDocument/2006/relationships/customXml" Target="../../customXml/item2259.xml"/><Relationship Id="rId43" Type="http://schemas.openxmlformats.org/officeDocument/2006/relationships/customXml" Target="../../customXml/item950.xml"/><Relationship Id="rId48" Type="http://schemas.openxmlformats.org/officeDocument/2006/relationships/customXml" Target="../../customXml/item984.xml"/><Relationship Id="rId56" Type="http://schemas.openxmlformats.org/officeDocument/2006/relationships/customXml" Target="../../customXml/item723.xml"/><Relationship Id="rId64" Type="http://schemas.openxmlformats.org/officeDocument/2006/relationships/customXml" Target="../../customXml/item1862.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2221.xml"/><Relationship Id="rId51" Type="http://schemas.openxmlformats.org/officeDocument/2006/relationships/customXml" Target="../../customXml/item498.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2237.xml"/><Relationship Id="rId12" Type="http://schemas.openxmlformats.org/officeDocument/2006/relationships/customXml" Target="../../customXml/item982.xml"/><Relationship Id="rId17" Type="http://schemas.openxmlformats.org/officeDocument/2006/relationships/customXml" Target="../../customXml/item1037.xml"/><Relationship Id="rId25" Type="http://schemas.openxmlformats.org/officeDocument/2006/relationships/customXml" Target="../../customXml/item230.xml"/><Relationship Id="rId33" Type="http://schemas.openxmlformats.org/officeDocument/2006/relationships/customXml" Target="../../customXml/item472.xml"/><Relationship Id="rId38" Type="http://schemas.openxmlformats.org/officeDocument/2006/relationships/customXml" Target="../../customXml/item1310.xml"/><Relationship Id="rId46" Type="http://schemas.openxmlformats.org/officeDocument/2006/relationships/customXml" Target="../../customXml/item334.xml"/><Relationship Id="rId59" Type="http://schemas.openxmlformats.org/officeDocument/2006/relationships/customXml" Target="../../customXml/item2423.xml"/><Relationship Id="rId67" Type="http://schemas.openxmlformats.org/officeDocument/2006/relationships/notesSlide" Target="../notesSlides/notesSlide19.xml"/><Relationship Id="rId20" Type="http://schemas.openxmlformats.org/officeDocument/2006/relationships/customXml" Target="../../customXml/item1956.xml"/><Relationship Id="rId41" Type="http://schemas.openxmlformats.org/officeDocument/2006/relationships/customXml" Target="../../customXml/item478.xml"/><Relationship Id="rId54" Type="http://schemas.openxmlformats.org/officeDocument/2006/relationships/customXml" Target="../../customXml/item1502.xml"/><Relationship Id="rId62" Type="http://schemas.openxmlformats.org/officeDocument/2006/relationships/customXml" Target="../../customXml/item2556.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2400.xml"/><Relationship Id="rId6" Type="http://schemas.openxmlformats.org/officeDocument/2006/relationships/customXml" Target="../../customXml/item2608.xml"/><Relationship Id="rId15" Type="http://schemas.openxmlformats.org/officeDocument/2006/relationships/customXml" Target="../../customXml/item1580.xml"/><Relationship Id="rId23" Type="http://schemas.openxmlformats.org/officeDocument/2006/relationships/customXml" Target="../../customXml/item764.xml"/><Relationship Id="rId28" Type="http://schemas.openxmlformats.org/officeDocument/2006/relationships/customXml" Target="../../customXml/item1744.xml"/><Relationship Id="rId36" Type="http://schemas.openxmlformats.org/officeDocument/2006/relationships/customXml" Target="../../customXml/item1789.xml"/><Relationship Id="rId49" Type="http://schemas.openxmlformats.org/officeDocument/2006/relationships/customXml" Target="../../customXml/item319.xml"/><Relationship Id="rId57" Type="http://schemas.openxmlformats.org/officeDocument/2006/relationships/customXml" Target="../../customXml/item2529.xml"/><Relationship Id="rId10" Type="http://schemas.openxmlformats.org/officeDocument/2006/relationships/customXml" Target="../../customXml/item2685.xml"/><Relationship Id="rId31" Type="http://schemas.openxmlformats.org/officeDocument/2006/relationships/customXml" Target="../../customXml/item1812.xml"/><Relationship Id="rId44" Type="http://schemas.openxmlformats.org/officeDocument/2006/relationships/customXml" Target="../../customXml/item309.xml"/><Relationship Id="rId52" Type="http://schemas.openxmlformats.org/officeDocument/2006/relationships/customXml" Target="../../customXml/item2078.xml"/><Relationship Id="rId60" Type="http://schemas.openxmlformats.org/officeDocument/2006/relationships/customXml" Target="../../customXml/item2554.xml"/><Relationship Id="rId65" Type="http://schemas.openxmlformats.org/officeDocument/2006/relationships/customXml" Target="../../customXml/item1915.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469.xml"/><Relationship Id="rId9" Type="http://schemas.openxmlformats.org/officeDocument/2006/relationships/customXml" Target="../../customXml/item1055.xml"/><Relationship Id="rId13" Type="http://schemas.openxmlformats.org/officeDocument/2006/relationships/customXml" Target="../../customXml/item919.xml"/><Relationship Id="rId18" Type="http://schemas.openxmlformats.org/officeDocument/2006/relationships/customXml" Target="../../customXml/item2236.xml"/><Relationship Id="rId39" Type="http://schemas.openxmlformats.org/officeDocument/2006/relationships/customXml" Target="../../customXml/item604.xml"/><Relationship Id="rId34" Type="http://schemas.openxmlformats.org/officeDocument/2006/relationships/customXml" Target="../../customXml/item2301.xml"/><Relationship Id="rId50" Type="http://schemas.openxmlformats.org/officeDocument/2006/relationships/customXml" Target="../../customXml/item640.xml"/><Relationship Id="rId55" Type="http://schemas.openxmlformats.org/officeDocument/2006/relationships/customXml" Target="../../customXml/item1745.xml"/><Relationship Id="rId76" Type="http://schemas.openxmlformats.org/officeDocument/2006/relationships/image" Target="../media/image39.svg"/><Relationship Id="rId7" Type="http://schemas.openxmlformats.org/officeDocument/2006/relationships/customXml" Target="../../customXml/item2517.xml"/><Relationship Id="rId71" Type="http://schemas.openxmlformats.org/officeDocument/2006/relationships/image" Target="../media/image4.png"/><Relationship Id="rId2" Type="http://schemas.openxmlformats.org/officeDocument/2006/relationships/customXml" Target="../../customXml/item2073.xml"/><Relationship Id="rId29" Type="http://schemas.openxmlformats.org/officeDocument/2006/relationships/customXml" Target="../../customXml/item1899.xml"/><Relationship Id="rId24" Type="http://schemas.openxmlformats.org/officeDocument/2006/relationships/customXml" Target="../../customXml/item2613.xml"/><Relationship Id="rId40" Type="http://schemas.openxmlformats.org/officeDocument/2006/relationships/customXml" Target="../../customXml/item724.xml"/><Relationship Id="rId45" Type="http://schemas.openxmlformats.org/officeDocument/2006/relationships/customXml" Target="../../customXml/item1588.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2264.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679.xml"/><Relationship Id="rId2" Type="http://schemas.openxmlformats.org/officeDocument/2006/relationships/customXml" Target="../../customXml/item1919.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2147.xml"/><Relationship Id="rId6" Type="http://schemas.openxmlformats.org/officeDocument/2006/relationships/customXml" Target="../../customXml/item2317.xml"/><Relationship Id="rId11" Type="http://schemas.openxmlformats.org/officeDocument/2006/relationships/customXml" Target="../../customXml/item2390.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1724.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939.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439.xml"/><Relationship Id="rId9" Type="http://schemas.openxmlformats.org/officeDocument/2006/relationships/customXml" Target="../../customXml/item621.xml"/><Relationship Id="rId14" Type="http://schemas.openxmlformats.org/officeDocument/2006/relationships/customXml" Target="../../customXml/item2588.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1782.xml"/><Relationship Id="rId3" Type="http://schemas.openxmlformats.org/officeDocument/2006/relationships/customXml" Target="../../customXml/item2346.xml"/><Relationship Id="rId12" Type="http://schemas.openxmlformats.org/officeDocument/2006/relationships/customXml" Target="../../customXml/item903.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229.xml"/><Relationship Id="rId18" Type="http://schemas.openxmlformats.org/officeDocument/2006/relationships/customXml" Target="../../customXml/item513.xml"/><Relationship Id="rId26" Type="http://schemas.openxmlformats.org/officeDocument/2006/relationships/customXml" Target="../../customXml/item2577.xml"/><Relationship Id="rId39" Type="http://schemas.openxmlformats.org/officeDocument/2006/relationships/image" Target="../media/image39.svg"/><Relationship Id="rId21" Type="http://schemas.openxmlformats.org/officeDocument/2006/relationships/customXml" Target="../../customXml/item91.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2372.xml"/><Relationship Id="rId2" Type="http://schemas.openxmlformats.org/officeDocument/2006/relationships/customXml" Target="../../customXml/item2428.xml"/><Relationship Id="rId16" Type="http://schemas.openxmlformats.org/officeDocument/2006/relationships/customXml" Target="../../customXml/item2488.xml"/><Relationship Id="rId29" Type="http://schemas.openxmlformats.org/officeDocument/2006/relationships/customXml" Target="../../customXml/item302.xml"/><Relationship Id="rId11" Type="http://schemas.openxmlformats.org/officeDocument/2006/relationships/customXml" Target="../../customXml/item440.xml"/><Relationship Id="rId24" Type="http://schemas.openxmlformats.org/officeDocument/2006/relationships/customXml" Target="../../customXml/item2426.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225.xml"/><Relationship Id="rId19" Type="http://schemas.openxmlformats.org/officeDocument/2006/relationships/customXml" Target="../../customXml/item2381.xml"/><Relationship Id="rId4" Type="http://schemas.openxmlformats.org/officeDocument/2006/relationships/customXml" Target="../../customXml/item1360.xml"/><Relationship Id="rId9" Type="http://schemas.openxmlformats.org/officeDocument/2006/relationships/customXml" Target="../../customXml/item1671.xml"/><Relationship Id="rId14" Type="http://schemas.openxmlformats.org/officeDocument/2006/relationships/customXml" Target="../../customXml/item622.xml"/><Relationship Id="rId22" Type="http://schemas.openxmlformats.org/officeDocument/2006/relationships/customXml" Target="../../customXml/item2494.xml"/><Relationship Id="rId27" Type="http://schemas.openxmlformats.org/officeDocument/2006/relationships/customXml" Target="../../customXml/item2374.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654.xml"/><Relationship Id="rId51" Type="http://schemas.openxmlformats.org/officeDocument/2006/relationships/image" Target="../media/image64.svg"/><Relationship Id="rId3" Type="http://schemas.openxmlformats.org/officeDocument/2006/relationships/customXml" Target="../../customXml/item171.xml"/><Relationship Id="rId12" Type="http://schemas.openxmlformats.org/officeDocument/2006/relationships/customXml" Target="../../customXml/item883.xml"/><Relationship Id="rId17" Type="http://schemas.openxmlformats.org/officeDocument/2006/relationships/customXml" Target="../../customXml/item810.xml"/><Relationship Id="rId25" Type="http://schemas.openxmlformats.org/officeDocument/2006/relationships/customXml" Target="../../customXml/item1062.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466.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1474.xml"/><Relationship Id="rId6" Type="http://schemas.openxmlformats.org/officeDocument/2006/relationships/customXml" Target="../../customXml/item853.xml"/><Relationship Id="rId15" Type="http://schemas.openxmlformats.org/officeDocument/2006/relationships/customXml" Target="../../customXml/item1741.xml"/><Relationship Id="rId23" Type="http://schemas.openxmlformats.org/officeDocument/2006/relationships/customXml" Target="../../customXml/item564.xml"/><Relationship Id="rId28" Type="http://schemas.openxmlformats.org/officeDocument/2006/relationships/customXml" Target="../../customXml/item2562.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893.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2323.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1606.xml"/><Relationship Id="rId2" Type="http://schemas.openxmlformats.org/officeDocument/2006/relationships/customXml" Target="../../customXml/item238.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356.xml"/><Relationship Id="rId6" Type="http://schemas.openxmlformats.org/officeDocument/2006/relationships/customXml" Target="../../customXml/item937.xml"/><Relationship Id="rId11" Type="http://schemas.openxmlformats.org/officeDocument/2006/relationships/customXml" Target="../../customXml/item1356.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2319.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2252.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7.xml"/><Relationship Id="rId9" Type="http://schemas.openxmlformats.org/officeDocument/2006/relationships/customXml" Target="../../customXml/item1308.xml"/><Relationship Id="rId14" Type="http://schemas.openxmlformats.org/officeDocument/2006/relationships/customXml" Target="../../customXml/item1771.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480.xml"/><Relationship Id="rId3" Type="http://schemas.openxmlformats.org/officeDocument/2006/relationships/customXml" Target="../../customXml/item2066.xml"/><Relationship Id="rId12" Type="http://schemas.openxmlformats.org/officeDocument/2006/relationships/customXml" Target="../../customXml/item1498.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2421.xml"/><Relationship Id="rId18" Type="http://schemas.openxmlformats.org/officeDocument/2006/relationships/customXml" Target="../../customXml/item1443.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935.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146.xml"/><Relationship Id="rId2" Type="http://schemas.openxmlformats.org/officeDocument/2006/relationships/customXml" Target="../../customXml/item1141.xml"/><Relationship Id="rId16" Type="http://schemas.openxmlformats.org/officeDocument/2006/relationships/customXml" Target="../../customXml/item455.xml"/><Relationship Id="rId29" Type="http://schemas.openxmlformats.org/officeDocument/2006/relationships/image" Target="../media/image3.png"/><Relationship Id="rId11" Type="http://schemas.openxmlformats.org/officeDocument/2006/relationships/customXml" Target="../../customXml/item1664.xml"/><Relationship Id="rId24" Type="http://schemas.openxmlformats.org/officeDocument/2006/relationships/customXml" Target="../../customXml/item2521.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894.xml"/><Relationship Id="rId19" Type="http://schemas.openxmlformats.org/officeDocument/2006/relationships/customXml" Target="../../customXml/item2454.xml"/><Relationship Id="rId4" Type="http://schemas.openxmlformats.org/officeDocument/2006/relationships/customXml" Target="../../customXml/item830.xml"/><Relationship Id="rId9" Type="http://schemas.openxmlformats.org/officeDocument/2006/relationships/customXml" Target="../../customXml/item909.xml"/><Relationship Id="rId14" Type="http://schemas.openxmlformats.org/officeDocument/2006/relationships/customXml" Target="../../customXml/item2617.xml"/><Relationship Id="rId22" Type="http://schemas.openxmlformats.org/officeDocument/2006/relationships/customXml" Target="../../customXml/item2285.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727.xml"/><Relationship Id="rId51" Type="http://schemas.openxmlformats.org/officeDocument/2006/relationships/image" Target="../media/image21.svg"/><Relationship Id="rId3" Type="http://schemas.openxmlformats.org/officeDocument/2006/relationships/customXml" Target="../../customXml/item19.xml"/><Relationship Id="rId12" Type="http://schemas.openxmlformats.org/officeDocument/2006/relationships/customXml" Target="../../customXml/item565.xml"/><Relationship Id="rId17" Type="http://schemas.openxmlformats.org/officeDocument/2006/relationships/customXml" Target="../../customXml/item1856.xml"/><Relationship Id="rId25" Type="http://schemas.openxmlformats.org/officeDocument/2006/relationships/customXml" Target="../../customXml/item1595.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158.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751.xml"/><Relationship Id="rId6" Type="http://schemas.openxmlformats.org/officeDocument/2006/relationships/customXml" Target="../../customXml/item269.xml"/><Relationship Id="rId15" Type="http://schemas.openxmlformats.org/officeDocument/2006/relationships/customXml" Target="../../customXml/item2401.xml"/><Relationship Id="rId23" Type="http://schemas.openxmlformats.org/officeDocument/2006/relationships/customXml" Target="../../customXml/item2626.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6.xml"/><Relationship Id="rId10" Type="http://schemas.openxmlformats.org/officeDocument/2006/relationships/customXml" Target="../../customXml/item2097.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2532.xml"/><Relationship Id="rId21" Type="http://schemas.openxmlformats.org/officeDocument/2006/relationships/image" Target="../media/image7.png"/><Relationship Id="rId7" Type="http://schemas.openxmlformats.org/officeDocument/2006/relationships/customXml" Target="../../customXml/item468.xml"/><Relationship Id="rId12" Type="http://schemas.openxmlformats.org/officeDocument/2006/relationships/customXml" Target="../../customXml/item2096.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2582.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2121.xml"/><Relationship Id="rId6" Type="http://schemas.openxmlformats.org/officeDocument/2006/relationships/customXml" Target="../../customXml/item1183.xml"/><Relationship Id="rId11" Type="http://schemas.openxmlformats.org/officeDocument/2006/relationships/customXml" Target="../../customXml/item2550.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190.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1363.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2439.xml"/><Relationship Id="rId9" Type="http://schemas.openxmlformats.org/officeDocument/2006/relationships/customXml" Target="../../customXml/item2216.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308.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8.xml"/><Relationship Id="rId34" Type="http://schemas.openxmlformats.org/officeDocument/2006/relationships/image" Target="../media/image62.svg"/><Relationship Id="rId7" Type="http://schemas.openxmlformats.org/officeDocument/2006/relationships/customXml" Target="../../customXml/item26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1536.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2424.xml"/><Relationship Id="rId6" Type="http://schemas.openxmlformats.org/officeDocument/2006/relationships/customXml" Target="../../customXml/item2148.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041.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340.xml"/><Relationship Id="rId9" Type="http://schemas.openxmlformats.org/officeDocument/2006/relationships/customXml" Target="../../customXml/item1411.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2195.xml"/><Relationship Id="rId3" Type="http://schemas.openxmlformats.org/officeDocument/2006/relationships/customXml" Target="../../customXml/item445.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1132.xml"/><Relationship Id="rId2" Type="http://schemas.openxmlformats.org/officeDocument/2006/relationships/customXml" Target="../../customXml/item335.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1028.xml"/><Relationship Id="rId6" Type="http://schemas.openxmlformats.org/officeDocument/2006/relationships/customXml" Target="../../customXml/item1492.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1907.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0.xml"/><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slide" Target="slide29.xml"/><Relationship Id="rId4" Type="http://schemas.openxmlformats.org/officeDocument/2006/relationships/customXml" Target="../../customXml/item746.xml"/><Relationship Id="rId9" Type="http://schemas.openxmlformats.org/officeDocument/2006/relationships/customXml" Target="../../customXml/item2303.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1156.xml"/><Relationship Id="rId3" Type="http://schemas.openxmlformats.org/officeDocument/2006/relationships/customXml" Target="../../customXml/item10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1078.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0.xml"/><Relationship Id="rId47" Type="http://schemas.openxmlformats.org/officeDocument/2006/relationships/image" Target="../media/image76.svg"/><Relationship Id="rId7" Type="http://schemas.openxmlformats.org/officeDocument/2006/relationships/customXml" Target="../../customXml/item1177.xml"/><Relationship Id="rId2" Type="http://schemas.openxmlformats.org/officeDocument/2006/relationships/customXml" Target="../../customXml/item211.xml"/><Relationship Id="rId16" Type="http://schemas.openxmlformats.org/officeDocument/2006/relationships/customXml" Target="../../customXml/item276.xml"/><Relationship Id="rId29" Type="http://schemas.openxmlformats.org/officeDocument/2006/relationships/image" Target="../media/image54.png"/><Relationship Id="rId1" Type="http://schemas.openxmlformats.org/officeDocument/2006/relationships/customXml" Target="../../customXml/item1455.xml"/><Relationship Id="rId6" Type="http://schemas.openxmlformats.org/officeDocument/2006/relationships/customXml" Target="../../customXml/item1209.xml"/><Relationship Id="rId11" Type="http://schemas.openxmlformats.org/officeDocument/2006/relationships/customXml" Target="../../customXml/item2197.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880.xml"/><Relationship Id="rId15" Type="http://schemas.openxmlformats.org/officeDocument/2006/relationships/customXml" Target="../../customXml/item151.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1627.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1831.xml"/><Relationship Id="rId9" Type="http://schemas.openxmlformats.org/officeDocument/2006/relationships/customXml" Target="../../customXml/item2029.xml"/><Relationship Id="rId14" Type="http://schemas.openxmlformats.org/officeDocument/2006/relationships/customXml" Target="../../customXml/item374.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672.xml"/><Relationship Id="rId3" Type="http://schemas.openxmlformats.org/officeDocument/2006/relationships/customXml" Target="../../customXml/item2256.xml"/><Relationship Id="rId12" Type="http://schemas.openxmlformats.org/officeDocument/2006/relationships/customXml" Target="../../customXml/item263.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059.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64.xml"/><Relationship Id="rId16" Type="http://schemas.openxmlformats.org/officeDocument/2006/relationships/image" Target="../media/image9.svg"/><Relationship Id="rId1" Type="http://schemas.openxmlformats.org/officeDocument/2006/relationships/customXml" Target="../../customXml/item215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577.xml"/><Relationship Id="rId18" Type="http://schemas.openxmlformats.org/officeDocument/2006/relationships/customXml" Target="../../customXml/item1635.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620.xml"/><Relationship Id="rId2" Type="http://schemas.openxmlformats.org/officeDocument/2006/relationships/customXml" Target="../../customXml/item1607.xml"/><Relationship Id="rId16" Type="http://schemas.openxmlformats.org/officeDocument/2006/relationships/customXml" Target="../../customXml/item778.xml"/><Relationship Id="rId29" Type="http://schemas.openxmlformats.org/officeDocument/2006/relationships/image" Target="../media/image7.png"/><Relationship Id="rId11" Type="http://schemas.openxmlformats.org/officeDocument/2006/relationships/customXml" Target="../../customXml/item271.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2181.xml"/><Relationship Id="rId10" Type="http://schemas.openxmlformats.org/officeDocument/2006/relationships/customXml" Target="../../customXml/item1586.xml"/><Relationship Id="rId19" Type="http://schemas.openxmlformats.org/officeDocument/2006/relationships/customXml" Target="../../customXml/item458.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772.xml"/><Relationship Id="rId9" Type="http://schemas.openxmlformats.org/officeDocument/2006/relationships/customXml" Target="../../customXml/item981.xml"/><Relationship Id="rId14" Type="http://schemas.openxmlformats.org/officeDocument/2006/relationships/customXml" Target="../../customXml/item2560.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28.xml"/><Relationship Id="rId8" Type="http://schemas.openxmlformats.org/officeDocument/2006/relationships/customXml" Target="../../customXml/item1688.xml"/><Relationship Id="rId51" Type="http://schemas.openxmlformats.org/officeDocument/2006/relationships/image" Target="../media/image48.png"/><Relationship Id="rId3" Type="http://schemas.openxmlformats.org/officeDocument/2006/relationships/customXml" Target="../../customXml/item70.xml"/><Relationship Id="rId12" Type="http://schemas.openxmlformats.org/officeDocument/2006/relationships/customXml" Target="../../customXml/item27.xml"/><Relationship Id="rId17" Type="http://schemas.openxmlformats.org/officeDocument/2006/relationships/customXml" Target="../../customXml/item704.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404.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432.xml"/><Relationship Id="rId6" Type="http://schemas.openxmlformats.org/officeDocument/2006/relationships/customXml" Target="../../customXml/item1742.xml"/><Relationship Id="rId15" Type="http://schemas.openxmlformats.org/officeDocument/2006/relationships/customXml" Target="../../customXml/item1529.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388.xml"/><Relationship Id="rId21" Type="http://schemas.openxmlformats.org/officeDocument/2006/relationships/image" Target="../media/image71.png"/><Relationship Id="rId7" Type="http://schemas.openxmlformats.org/officeDocument/2006/relationships/customXml" Target="../../customXml/item1321.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1.png"/><Relationship Id="rId2" Type="http://schemas.openxmlformats.org/officeDocument/2006/relationships/customXml" Target="../../customXml/item2671.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807.xml"/><Relationship Id="rId6" Type="http://schemas.openxmlformats.org/officeDocument/2006/relationships/customXml" Target="../../customXml/item2068.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716.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220.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142.xml"/><Relationship Id="rId18" Type="http://schemas.openxmlformats.org/officeDocument/2006/relationships/customXml" Target="../../customXml/item339.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2548.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1487.xml"/><Relationship Id="rId2" Type="http://schemas.openxmlformats.org/officeDocument/2006/relationships/customXml" Target="../../customXml/item1805.xml"/><Relationship Id="rId16" Type="http://schemas.openxmlformats.org/officeDocument/2006/relationships/customXml" Target="../../customXml/item2332.xml"/><Relationship Id="rId29" Type="http://schemas.openxmlformats.org/officeDocument/2006/relationships/image" Target="../media/image5.png"/><Relationship Id="rId1" Type="http://schemas.openxmlformats.org/officeDocument/2006/relationships/customXml" Target="../../customXml/item1535.xml"/><Relationship Id="rId6" Type="http://schemas.openxmlformats.org/officeDocument/2006/relationships/customXml" Target="../../customXml/item1525.xml"/><Relationship Id="rId11" Type="http://schemas.openxmlformats.org/officeDocument/2006/relationships/customXml" Target="../../customXml/item1066.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127.xml"/><Relationship Id="rId15" Type="http://schemas.openxmlformats.org/officeDocument/2006/relationships/customXml" Target="../../customXml/item1234.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597.xml"/><Relationship Id="rId19" Type="http://schemas.openxmlformats.org/officeDocument/2006/relationships/customXml" Target="../../customXml/item209.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1832.xml"/><Relationship Id="rId9" Type="http://schemas.openxmlformats.org/officeDocument/2006/relationships/customXml" Target="../../customXml/item2591.xml"/><Relationship Id="rId14" Type="http://schemas.openxmlformats.org/officeDocument/2006/relationships/customXml" Target="../../customXml/item1418.xml"/><Relationship Id="rId22" Type="http://schemas.openxmlformats.org/officeDocument/2006/relationships/customXml" Target="../../customXml/item2224.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2.svg"/><Relationship Id="rId8" Type="http://schemas.openxmlformats.org/officeDocument/2006/relationships/customXml" Target="../../customXml/item1982.xml"/><Relationship Id="rId3" Type="http://schemas.openxmlformats.org/officeDocument/2006/relationships/customXml" Target="../../customXml/item1640.xml"/><Relationship Id="rId12" Type="http://schemas.openxmlformats.org/officeDocument/2006/relationships/customXml" Target="../../customXml/item562.xml"/><Relationship Id="rId17" Type="http://schemas.openxmlformats.org/officeDocument/2006/relationships/customXml" Target="../../customXml/item1389.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244.xml"/><Relationship Id="rId41" Type="http://schemas.openxmlformats.org/officeDocument/2006/relationships/image" Target="../media/image11.sv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141.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2116.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2441.xml"/><Relationship Id="rId6" Type="http://schemas.openxmlformats.org/officeDocument/2006/relationships/customXml" Target="../../customXml/item2458.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1340.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29.xml"/><Relationship Id="rId36" Type="http://schemas.openxmlformats.org/officeDocument/2006/relationships/image" Target="../media/image62.sv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2129.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2347.xml"/><Relationship Id="rId3" Type="http://schemas.openxmlformats.org/officeDocument/2006/relationships/customXml" Target="../../customXml/item914.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2325.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5.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451.xml"/><Relationship Id="rId2" Type="http://schemas.openxmlformats.org/officeDocument/2006/relationships/customXml" Target="../../customXml/item2433.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572.xml"/><Relationship Id="rId6" Type="http://schemas.openxmlformats.org/officeDocument/2006/relationships/customXml" Target="../../customXml/item1379.xml"/><Relationship Id="rId11" Type="http://schemas.openxmlformats.org/officeDocument/2006/relationships/customXml" Target="../../customXml/item1694.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2331.xml"/><Relationship Id="rId15" Type="http://schemas.openxmlformats.org/officeDocument/2006/relationships/customXml" Target="../../customXml/item2184.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860.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2287.xml"/><Relationship Id="rId9" Type="http://schemas.openxmlformats.org/officeDocument/2006/relationships/customXml" Target="../../customXml/item692.xml"/><Relationship Id="rId14" Type="http://schemas.openxmlformats.org/officeDocument/2006/relationships/customXml" Target="../../customXml/item131.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2522.xml"/><Relationship Id="rId3" Type="http://schemas.openxmlformats.org/officeDocument/2006/relationships/customXml" Target="../../customXml/item1636.xml"/><Relationship Id="rId12" Type="http://schemas.openxmlformats.org/officeDocument/2006/relationships/customXml" Target="../../customXml/item347.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image" Target="../media/image60.sv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2172.xml"/><Relationship Id="rId18" Type="http://schemas.openxmlformats.org/officeDocument/2006/relationships/customXml" Target="../../customXml/item1906.xml"/><Relationship Id="rId26" Type="http://schemas.openxmlformats.org/officeDocument/2006/relationships/customXml" Target="../../customXml/item1102.xml"/><Relationship Id="rId39" Type="http://schemas.openxmlformats.org/officeDocument/2006/relationships/image" Target="../media/image71.png"/><Relationship Id="rId21" Type="http://schemas.openxmlformats.org/officeDocument/2006/relationships/customXml" Target="../../customXml/item2602.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540.xml"/><Relationship Id="rId2" Type="http://schemas.openxmlformats.org/officeDocument/2006/relationships/customXml" Target="../../customXml/item1589.xml"/><Relationship Id="rId16" Type="http://schemas.openxmlformats.org/officeDocument/2006/relationships/customXml" Target="../../customXml/item227.xml"/><Relationship Id="rId29" Type="http://schemas.openxmlformats.org/officeDocument/2006/relationships/customXml" Target="../../customXml/item2214.xml"/><Relationship Id="rId11" Type="http://schemas.openxmlformats.org/officeDocument/2006/relationships/customXml" Target="../../customXml/item1968.xml"/><Relationship Id="rId24" Type="http://schemas.openxmlformats.org/officeDocument/2006/relationships/customXml" Target="../../customXml/item1316.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382.xml"/><Relationship Id="rId10" Type="http://schemas.openxmlformats.org/officeDocument/2006/relationships/customXml" Target="../../customXml/item1450.xml"/><Relationship Id="rId19" Type="http://schemas.openxmlformats.org/officeDocument/2006/relationships/customXml" Target="../../customXml/item710.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1855.xml"/><Relationship Id="rId9" Type="http://schemas.openxmlformats.org/officeDocument/2006/relationships/customXml" Target="../../customXml/item1987.xml"/><Relationship Id="rId14" Type="http://schemas.openxmlformats.org/officeDocument/2006/relationships/customXml" Target="../../customXml/item1565.xml"/><Relationship Id="rId22" Type="http://schemas.openxmlformats.org/officeDocument/2006/relationships/customXml" Target="../../customXml/item121.xml"/><Relationship Id="rId27" Type="http://schemas.openxmlformats.org/officeDocument/2006/relationships/customXml" Target="../../customXml/item1109.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2359.xml"/><Relationship Id="rId51" Type="http://schemas.openxmlformats.org/officeDocument/2006/relationships/image" Target="../media/image78.png"/><Relationship Id="rId3" Type="http://schemas.openxmlformats.org/officeDocument/2006/relationships/customXml" Target="../../customXml/item1933.xml"/><Relationship Id="rId12" Type="http://schemas.openxmlformats.org/officeDocument/2006/relationships/customXml" Target="../../customXml/item2652.xml"/><Relationship Id="rId17" Type="http://schemas.openxmlformats.org/officeDocument/2006/relationships/customXml" Target="../../customXml/item198.xml"/><Relationship Id="rId25" Type="http://schemas.openxmlformats.org/officeDocument/2006/relationships/customXml" Target="../../customXml/item1401.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1514.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999.xml"/><Relationship Id="rId6" Type="http://schemas.openxmlformats.org/officeDocument/2006/relationships/customXml" Target="../../customXml/item2629.xml"/><Relationship Id="rId15" Type="http://schemas.openxmlformats.org/officeDocument/2006/relationships/customXml" Target="../../customXml/item967.xml"/><Relationship Id="rId23" Type="http://schemas.openxmlformats.org/officeDocument/2006/relationships/customXml" Target="../../customXml/item1387.xml"/><Relationship Id="rId28" Type="http://schemas.openxmlformats.org/officeDocument/2006/relationships/customXml" Target="../../customXml/item270.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2389.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867.xml"/><Relationship Id="rId2" Type="http://schemas.openxmlformats.org/officeDocument/2006/relationships/customXml" Target="../../customXml/item2251.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639.xml"/><Relationship Id="rId6" Type="http://schemas.openxmlformats.org/officeDocument/2006/relationships/customXml" Target="../../customXml/item2164.xml"/><Relationship Id="rId11" Type="http://schemas.openxmlformats.org/officeDocument/2006/relationships/customXml" Target="../../customXml/item1399.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204.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2666.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1491.xml"/><Relationship Id="rId9" Type="http://schemas.openxmlformats.org/officeDocument/2006/relationships/customXml" Target="../../customXml/item538.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543.xml"/><Relationship Id="rId3" Type="http://schemas.openxmlformats.org/officeDocument/2006/relationships/customXml" Target="../../customXml/item670.xml"/><Relationship Id="rId12" Type="http://schemas.openxmlformats.org/officeDocument/2006/relationships/customXml" Target="../../customXml/item1291.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2213.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920.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0.svg"/><Relationship Id="rId1" Type="http://schemas.openxmlformats.org/officeDocument/2006/relationships/customXml" Target="../../customXml/item1461.xml"/><Relationship Id="rId6" Type="http://schemas.openxmlformats.org/officeDocument/2006/relationships/customXml" Target="../../customXml/item1520.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2238.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718.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591.xml"/><Relationship Id="rId9" Type="http://schemas.openxmlformats.org/officeDocument/2006/relationships/customXml" Target="../../customXml/item1753.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2166.xml"/><Relationship Id="rId3" Type="http://schemas.openxmlformats.org/officeDocument/2006/relationships/customXml" Target="../../customXml/item1822.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306.xml"/><Relationship Id="rId21" Type="http://schemas.openxmlformats.org/officeDocument/2006/relationships/image" Target="../media/image62.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2296.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387.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590.xml"/><Relationship Id="rId15" Type="http://schemas.openxmlformats.org/officeDocument/2006/relationships/slide" Target="slide39.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293.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182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500.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1519.xml"/><Relationship Id="rId6" Type="http://schemas.openxmlformats.org/officeDocument/2006/relationships/customXml" Target="../../customXml/item1075.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272.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8.png"/><Relationship Id="rId4" Type="http://schemas.openxmlformats.org/officeDocument/2006/relationships/customXml" Target="../../customXml/item544.xml"/><Relationship Id="rId9" Type="http://schemas.openxmlformats.org/officeDocument/2006/relationships/customXml" Target="../../customXml/item2011.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2311.xml"/><Relationship Id="rId3" Type="http://schemas.openxmlformats.org/officeDocument/2006/relationships/customXml" Target="../../customXml/item56.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569.xml"/><Relationship Id="rId18" Type="http://schemas.openxmlformats.org/officeDocument/2006/relationships/customXml" Target="../../customXml/item2115.xml"/><Relationship Id="rId26" Type="http://schemas.openxmlformats.org/officeDocument/2006/relationships/customXml" Target="../../customXml/item2233.xml"/><Relationship Id="rId39" Type="http://schemas.openxmlformats.org/officeDocument/2006/relationships/image" Target="../media/image4.png"/><Relationship Id="rId21" Type="http://schemas.openxmlformats.org/officeDocument/2006/relationships/customXml" Target="../../customXml/item397.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094.xml"/><Relationship Id="rId2" Type="http://schemas.openxmlformats.org/officeDocument/2006/relationships/customXml" Target="../../customXml/item1497.xml"/><Relationship Id="rId16" Type="http://schemas.openxmlformats.org/officeDocument/2006/relationships/customXml" Target="../../customXml/item1006.xml"/><Relationship Id="rId29" Type="http://schemas.openxmlformats.org/officeDocument/2006/relationships/customXml" Target="../../customXml/item1133.xml"/><Relationship Id="rId11" Type="http://schemas.openxmlformats.org/officeDocument/2006/relationships/customXml" Target="../../customXml/item2263.xml"/><Relationship Id="rId24" Type="http://schemas.openxmlformats.org/officeDocument/2006/relationships/customXml" Target="../../customXml/item674.xml"/><Relationship Id="rId32" Type="http://schemas.openxmlformats.org/officeDocument/2006/relationships/customXml" Target="../../customXml/item1749.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550.xml"/><Relationship Id="rId19" Type="http://schemas.openxmlformats.org/officeDocument/2006/relationships/customXml" Target="../../customXml/item2318.xml"/><Relationship Id="rId4" Type="http://schemas.openxmlformats.org/officeDocument/2006/relationships/customXml" Target="../../customXml/item635.xml"/><Relationship Id="rId9" Type="http://schemas.openxmlformats.org/officeDocument/2006/relationships/customXml" Target="../../customXml/item2177.xml"/><Relationship Id="rId14" Type="http://schemas.openxmlformats.org/officeDocument/2006/relationships/customXml" Target="../../customXml/item180.xml"/><Relationship Id="rId22" Type="http://schemas.openxmlformats.org/officeDocument/2006/relationships/customXml" Target="../../customXml/item1292.xml"/><Relationship Id="rId27" Type="http://schemas.openxmlformats.org/officeDocument/2006/relationships/customXml" Target="../../customXml/item1276.xml"/><Relationship Id="rId30" Type="http://schemas.openxmlformats.org/officeDocument/2006/relationships/customXml" Target="../../customXml/item2624.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286.xml"/><Relationship Id="rId51" Type="http://schemas.openxmlformats.org/officeDocument/2006/relationships/image" Target="../media/image16.png"/><Relationship Id="rId3" Type="http://schemas.openxmlformats.org/officeDocument/2006/relationships/customXml" Target="../../customXml/item841.xml"/><Relationship Id="rId12" Type="http://schemas.openxmlformats.org/officeDocument/2006/relationships/customXml" Target="../../customXml/item886.xml"/><Relationship Id="rId17" Type="http://schemas.openxmlformats.org/officeDocument/2006/relationships/customXml" Target="../../customXml/item327.xml"/><Relationship Id="rId25" Type="http://schemas.openxmlformats.org/officeDocument/2006/relationships/customXml" Target="../../customXml/item705.xml"/><Relationship Id="rId33" Type="http://schemas.openxmlformats.org/officeDocument/2006/relationships/customXml" Target="../../customXml/item1764.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2581.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287.xml"/><Relationship Id="rId6" Type="http://schemas.openxmlformats.org/officeDocument/2006/relationships/customXml" Target="../../customXml/item1186.xml"/><Relationship Id="rId15" Type="http://schemas.openxmlformats.org/officeDocument/2006/relationships/customXml" Target="../../customXml/item586.xml"/><Relationship Id="rId23" Type="http://schemas.openxmlformats.org/officeDocument/2006/relationships/customXml" Target="../../customXml/item638.xml"/><Relationship Id="rId28" Type="http://schemas.openxmlformats.org/officeDocument/2006/relationships/customXml" Target="../../customXml/item48.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004.xml"/><Relationship Id="rId31" Type="http://schemas.openxmlformats.org/officeDocument/2006/relationships/customXml" Target="../../customXml/item1192.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2368.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377.xml"/><Relationship Id="rId21" Type="http://schemas.openxmlformats.org/officeDocument/2006/relationships/image" Target="../media/image72.svg"/><Relationship Id="rId7" Type="http://schemas.openxmlformats.org/officeDocument/2006/relationships/customXml" Target="../../customXml/item159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2089.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592.xml"/><Relationship Id="rId6" Type="http://schemas.openxmlformats.org/officeDocument/2006/relationships/customXml" Target="../../customXml/item2690.xml"/><Relationship Id="rId11" Type="http://schemas.openxmlformats.org/officeDocument/2006/relationships/notesSlide" Target="../notesSlides/notesSlide36.xml"/><Relationship Id="rId24" Type="http://schemas.openxmlformats.org/officeDocument/2006/relationships/image" Target="../media/image61.png"/><Relationship Id="rId5" Type="http://schemas.openxmlformats.org/officeDocument/2006/relationships/customXml" Target="../../customXml/item1095.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1.xml"/><Relationship Id="rId31" Type="http://schemas.openxmlformats.org/officeDocument/2006/relationships/image" Target="../media/image67.svg"/><Relationship Id="rId4" Type="http://schemas.openxmlformats.org/officeDocument/2006/relationships/customXml" Target="../../customXml/item821.xml"/><Relationship Id="rId9" Type="http://schemas.openxmlformats.org/officeDocument/2006/relationships/customXml" Target="../../customXml/item964.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659.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101.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1137.xml"/><Relationship Id="rId12" Type="http://schemas.openxmlformats.org/officeDocument/2006/relationships/customXml" Target="../../customXml/item373.xml"/><Relationship Id="rId17" Type="http://schemas.openxmlformats.org/officeDocument/2006/relationships/customXml" Target="../../customXml/item2448.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382.xml"/><Relationship Id="rId16" Type="http://schemas.openxmlformats.org/officeDocument/2006/relationships/customXml" Target="../../customXml/item1762.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2432.xml"/><Relationship Id="rId6" Type="http://schemas.openxmlformats.org/officeDocument/2006/relationships/customXml" Target="../../customXml/item1257.xml"/><Relationship Id="rId11" Type="http://schemas.openxmlformats.org/officeDocument/2006/relationships/customXml" Target="../../customXml/item2125.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2508.xml"/><Relationship Id="rId15" Type="http://schemas.openxmlformats.org/officeDocument/2006/relationships/customXml" Target="../../customXml/item2700.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2501.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1725.xml"/><Relationship Id="rId9" Type="http://schemas.openxmlformats.org/officeDocument/2006/relationships/customXml" Target="../../customXml/item1916.xml"/><Relationship Id="rId14" Type="http://schemas.openxmlformats.org/officeDocument/2006/relationships/customXml" Target="../../customXml/item1653.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1647.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129.xml"/><Relationship Id="rId21" Type="http://schemas.openxmlformats.org/officeDocument/2006/relationships/image" Target="../media/image39.svg"/><Relationship Id="rId7" Type="http://schemas.openxmlformats.org/officeDocument/2006/relationships/customXml" Target="../../customXml/item2478.xml"/><Relationship Id="rId12" Type="http://schemas.openxmlformats.org/officeDocument/2006/relationships/image" Target="../media/image3.png"/><Relationship Id="rId17" Type="http://schemas.openxmlformats.org/officeDocument/2006/relationships/slide" Target="slide43.xml"/><Relationship Id="rId25" Type="http://schemas.openxmlformats.org/officeDocument/2006/relationships/image" Target="../media/image67.svg"/><Relationship Id="rId2" Type="http://schemas.openxmlformats.org/officeDocument/2006/relationships/customXml" Target="../../customXml/item2189.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1388.xml"/><Relationship Id="rId6" Type="http://schemas.openxmlformats.org/officeDocument/2006/relationships/customXml" Target="../../customXml/item736.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353.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1707.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2476.xml"/><Relationship Id="rId21" Type="http://schemas.openxmlformats.org/officeDocument/2006/relationships/customXml" Target="../../customXml/item1393.xml"/><Relationship Id="rId42" Type="http://schemas.openxmlformats.org/officeDocument/2006/relationships/customXml" Target="../../customXml/item1311.xml"/><Relationship Id="rId47" Type="http://schemas.openxmlformats.org/officeDocument/2006/relationships/customXml" Target="../../customXml/item941.xml"/><Relationship Id="rId63" Type="http://schemas.openxmlformats.org/officeDocument/2006/relationships/customXml" Target="../../customXml/item1415.xml"/><Relationship Id="rId68" Type="http://schemas.openxmlformats.org/officeDocument/2006/relationships/customXml" Target="../../customXml/item905.xml"/><Relationship Id="rId84" Type="http://schemas.openxmlformats.org/officeDocument/2006/relationships/customXml" Target="../../customXml/item684.xml"/><Relationship Id="rId89" Type="http://schemas.openxmlformats.org/officeDocument/2006/relationships/customXml" Target="../../customXml/item381.xml"/><Relationship Id="rId112" Type="http://schemas.openxmlformats.org/officeDocument/2006/relationships/image" Target="../media/image28.png"/><Relationship Id="rId16" Type="http://schemas.openxmlformats.org/officeDocument/2006/relationships/customXml" Target="../../customXml/item1386.xml"/><Relationship Id="rId107" Type="http://schemas.openxmlformats.org/officeDocument/2006/relationships/image" Target="../media/image62.svg"/><Relationship Id="rId11" Type="http://schemas.openxmlformats.org/officeDocument/2006/relationships/customXml" Target="../../customXml/item2155.xml"/><Relationship Id="rId32" Type="http://schemas.openxmlformats.org/officeDocument/2006/relationships/customXml" Target="../../customXml/item1806.xml"/><Relationship Id="rId37" Type="http://schemas.openxmlformats.org/officeDocument/2006/relationships/customXml" Target="../../customXml/item2618.xml"/><Relationship Id="rId53" Type="http://schemas.openxmlformats.org/officeDocument/2006/relationships/customXml" Target="../../customXml/item30.xml"/><Relationship Id="rId58" Type="http://schemas.openxmlformats.org/officeDocument/2006/relationships/customXml" Target="../../customXml/item558.xml"/><Relationship Id="rId74" Type="http://schemas.openxmlformats.org/officeDocument/2006/relationships/customXml" Target="../../customXml/item2173.xml"/><Relationship Id="rId79" Type="http://schemas.openxmlformats.org/officeDocument/2006/relationships/customXml" Target="../../customXml/item344.xml"/><Relationship Id="rId102" Type="http://schemas.openxmlformats.org/officeDocument/2006/relationships/image" Target="../media/image71.png"/><Relationship Id="rId5" Type="http://schemas.openxmlformats.org/officeDocument/2006/relationships/customXml" Target="../../customXml/item1784.xml"/><Relationship Id="rId90" Type="http://schemas.openxmlformats.org/officeDocument/2006/relationships/customXml" Target="../../customXml/item254.xml"/><Relationship Id="rId95" Type="http://schemas.openxmlformats.org/officeDocument/2006/relationships/image" Target="../media/image2.png"/><Relationship Id="rId22" Type="http://schemas.openxmlformats.org/officeDocument/2006/relationships/customXml" Target="../../customXml/item1306.xml"/><Relationship Id="rId27" Type="http://schemas.openxmlformats.org/officeDocument/2006/relationships/customXml" Target="../../customXml/item750.xml"/><Relationship Id="rId43" Type="http://schemas.openxmlformats.org/officeDocument/2006/relationships/customXml" Target="../../customXml/item167.xml"/><Relationship Id="rId48" Type="http://schemas.openxmlformats.org/officeDocument/2006/relationships/customXml" Target="../../customXml/item2403.xml"/><Relationship Id="rId64" Type="http://schemas.openxmlformats.org/officeDocument/2006/relationships/customXml" Target="../../customXml/item181.xml"/><Relationship Id="rId69" Type="http://schemas.openxmlformats.org/officeDocument/2006/relationships/customXml" Target="../../customXml/item1149.xml"/><Relationship Id="rId113" Type="http://schemas.openxmlformats.org/officeDocument/2006/relationships/image" Target="../media/image29.svg"/><Relationship Id="rId80" Type="http://schemas.openxmlformats.org/officeDocument/2006/relationships/customXml" Target="../../customXml/item1273.xml"/><Relationship Id="rId85" Type="http://schemas.openxmlformats.org/officeDocument/2006/relationships/customXml" Target="../../customXml/item1900.xml"/><Relationship Id="rId12" Type="http://schemas.openxmlformats.org/officeDocument/2006/relationships/customXml" Target="../../customXml/item1843.xml"/><Relationship Id="rId17" Type="http://schemas.openxmlformats.org/officeDocument/2006/relationships/customXml" Target="../../customXml/item2290.xml"/><Relationship Id="rId33" Type="http://schemas.openxmlformats.org/officeDocument/2006/relationships/customXml" Target="../../customXml/item2186.xml"/><Relationship Id="rId38" Type="http://schemas.openxmlformats.org/officeDocument/2006/relationships/customXml" Target="../../customXml/item813.xml"/><Relationship Id="rId59" Type="http://schemas.openxmlformats.org/officeDocument/2006/relationships/customXml" Target="../../customXml/item295.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1367.xml"/><Relationship Id="rId70" Type="http://schemas.openxmlformats.org/officeDocument/2006/relationships/customXml" Target="../../customXml/item41.xml"/><Relationship Id="rId75" Type="http://schemas.openxmlformats.org/officeDocument/2006/relationships/customXml" Target="../../customXml/item1245.xml"/><Relationship Id="rId91" Type="http://schemas.openxmlformats.org/officeDocument/2006/relationships/customXml" Target="../../customXml/item1775.xml"/><Relationship Id="rId96" Type="http://schemas.openxmlformats.org/officeDocument/2006/relationships/image" Target="../media/image3.png"/><Relationship Id="rId1" Type="http://schemas.openxmlformats.org/officeDocument/2006/relationships/customXml" Target="../../customXml/item1023.xml"/><Relationship Id="rId6" Type="http://schemas.openxmlformats.org/officeDocument/2006/relationships/customXml" Target="../../customXml/item2449.xml"/><Relationship Id="rId15" Type="http://schemas.openxmlformats.org/officeDocument/2006/relationships/customXml" Target="../../customXml/item910.xml"/><Relationship Id="rId23" Type="http://schemas.openxmlformats.org/officeDocument/2006/relationships/customXml" Target="../../customXml/item1115.xml"/><Relationship Id="rId28" Type="http://schemas.openxmlformats.org/officeDocument/2006/relationships/customXml" Target="../../customXml/item1790.xml"/><Relationship Id="rId36" Type="http://schemas.openxmlformats.org/officeDocument/2006/relationships/customXml" Target="../../customXml/item637.xml"/><Relationship Id="rId49" Type="http://schemas.openxmlformats.org/officeDocument/2006/relationships/customXml" Target="../../customXml/item1846.xml"/><Relationship Id="rId57" Type="http://schemas.openxmlformats.org/officeDocument/2006/relationships/customXml" Target="../../customXml/item299.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179.xml"/><Relationship Id="rId31" Type="http://schemas.openxmlformats.org/officeDocument/2006/relationships/customXml" Target="../../customXml/item1740.xml"/><Relationship Id="rId44" Type="http://schemas.openxmlformats.org/officeDocument/2006/relationships/customXml" Target="../../customXml/item2174.xml"/><Relationship Id="rId52" Type="http://schemas.openxmlformats.org/officeDocument/2006/relationships/customXml" Target="../../customXml/item2223.xml"/><Relationship Id="rId60" Type="http://schemas.openxmlformats.org/officeDocument/2006/relationships/customXml" Target="../../customXml/item1196.xml"/><Relationship Id="rId65" Type="http://schemas.openxmlformats.org/officeDocument/2006/relationships/customXml" Target="../../customXml/item957.xml"/><Relationship Id="rId73" Type="http://schemas.openxmlformats.org/officeDocument/2006/relationships/customXml" Target="../../customXml/item1344.xml"/><Relationship Id="rId78" Type="http://schemas.openxmlformats.org/officeDocument/2006/relationships/customXml" Target="../../customXml/item2100.xml"/><Relationship Id="rId81" Type="http://schemas.openxmlformats.org/officeDocument/2006/relationships/customXml" Target="../../customXml/item1496.xml"/><Relationship Id="rId86" Type="http://schemas.openxmlformats.org/officeDocument/2006/relationships/customXml" Target="../../customXml/item2206.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682.xml"/><Relationship Id="rId9" Type="http://schemas.openxmlformats.org/officeDocument/2006/relationships/customXml" Target="../../customXml/item519.xml"/><Relationship Id="rId13" Type="http://schemas.openxmlformats.org/officeDocument/2006/relationships/customXml" Target="../../customXml/item2076.xml"/><Relationship Id="rId18" Type="http://schemas.openxmlformats.org/officeDocument/2006/relationships/customXml" Target="../../customXml/item1374.xml"/><Relationship Id="rId39" Type="http://schemas.openxmlformats.org/officeDocument/2006/relationships/customXml" Target="../../customXml/item2194.xml"/><Relationship Id="rId109" Type="http://schemas.openxmlformats.org/officeDocument/2006/relationships/image" Target="../media/image11.svg"/><Relationship Id="rId34" Type="http://schemas.openxmlformats.org/officeDocument/2006/relationships/customXml" Target="../../customXml/item289.xml"/><Relationship Id="rId50" Type="http://schemas.openxmlformats.org/officeDocument/2006/relationships/customXml" Target="../../customXml/item2466.xml"/><Relationship Id="rId55" Type="http://schemas.openxmlformats.org/officeDocument/2006/relationships/customXml" Target="../../customXml/item360.xml"/><Relationship Id="rId76" Type="http://schemas.openxmlformats.org/officeDocument/2006/relationships/customXml" Target="../../customXml/item350.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1056.xml"/><Relationship Id="rId71" Type="http://schemas.openxmlformats.org/officeDocument/2006/relationships/customXml" Target="../../customXml/item1702.xml"/><Relationship Id="rId92" Type="http://schemas.openxmlformats.org/officeDocument/2006/relationships/slideLayout" Target="../slideLayouts/slideLayout1.xml"/><Relationship Id="rId2" Type="http://schemas.openxmlformats.org/officeDocument/2006/relationships/customXml" Target="../../customXml/item2434.xml"/><Relationship Id="rId29" Type="http://schemas.openxmlformats.org/officeDocument/2006/relationships/customXml" Target="../../customXml/item2531.xml"/><Relationship Id="rId24" Type="http://schemas.openxmlformats.org/officeDocument/2006/relationships/customXml" Target="../../customXml/item1279.xml"/><Relationship Id="rId40" Type="http://schemas.openxmlformats.org/officeDocument/2006/relationships/customXml" Target="../../customXml/item529.xml"/><Relationship Id="rId45" Type="http://schemas.openxmlformats.org/officeDocument/2006/relationships/customXml" Target="../../customXml/item1736.xml"/><Relationship Id="rId66" Type="http://schemas.openxmlformats.org/officeDocument/2006/relationships/customXml" Target="../../customXml/item442.xml"/><Relationship Id="rId87" Type="http://schemas.openxmlformats.org/officeDocument/2006/relationships/customXml" Target="../../customXml/item489.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1426.xml"/><Relationship Id="rId82" Type="http://schemas.openxmlformats.org/officeDocument/2006/relationships/customXml" Target="../../customXml/item1290.xml"/><Relationship Id="rId19" Type="http://schemas.openxmlformats.org/officeDocument/2006/relationships/customXml" Target="../../customXml/item680.xml"/><Relationship Id="rId14" Type="http://schemas.openxmlformats.org/officeDocument/2006/relationships/customXml" Target="../../customXml/item2051.xml"/><Relationship Id="rId30" Type="http://schemas.openxmlformats.org/officeDocument/2006/relationships/customXml" Target="../../customXml/item1545.xml"/><Relationship Id="rId35" Type="http://schemas.openxmlformats.org/officeDocument/2006/relationships/customXml" Target="../../customXml/item963.xml"/><Relationship Id="rId56" Type="http://schemas.openxmlformats.org/officeDocument/2006/relationships/customXml" Target="../../customXml/item2674.xml"/><Relationship Id="rId77" Type="http://schemas.openxmlformats.org/officeDocument/2006/relationships/customXml" Target="../../customXml/item651.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1568.xml"/><Relationship Id="rId51" Type="http://schemas.openxmlformats.org/officeDocument/2006/relationships/customXml" Target="../../customXml/item1631.xml"/><Relationship Id="rId72" Type="http://schemas.openxmlformats.org/officeDocument/2006/relationships/customXml" Target="../../customXml/item1114.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556.xml"/><Relationship Id="rId25" Type="http://schemas.openxmlformats.org/officeDocument/2006/relationships/customXml" Target="../../customXml/item6.xml"/><Relationship Id="rId46" Type="http://schemas.openxmlformats.org/officeDocument/2006/relationships/customXml" Target="../../customXml/item1678.xml"/><Relationship Id="rId67" Type="http://schemas.openxmlformats.org/officeDocument/2006/relationships/customXml" Target="../../customXml/item482.xml"/><Relationship Id="rId20" Type="http://schemas.openxmlformats.org/officeDocument/2006/relationships/customXml" Target="../../customXml/item1891.xml"/><Relationship Id="rId41" Type="http://schemas.openxmlformats.org/officeDocument/2006/relationships/customXml" Target="../../customXml/item1893.xml"/><Relationship Id="rId62" Type="http://schemas.openxmlformats.org/officeDocument/2006/relationships/customXml" Target="../../customXml/item1280.xml"/><Relationship Id="rId83" Type="http://schemas.openxmlformats.org/officeDocument/2006/relationships/customXml" Target="../../customXml/item2655.xml"/><Relationship Id="rId88" Type="http://schemas.openxmlformats.org/officeDocument/2006/relationships/customXml" Target="../../customXml/item687.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342.xml"/><Relationship Id="rId21" Type="http://schemas.openxmlformats.org/officeDocument/2006/relationships/customXml" Target="../../customXml/item2453.xml"/><Relationship Id="rId42" Type="http://schemas.openxmlformats.org/officeDocument/2006/relationships/customXml" Target="../../customXml/item71.xml"/><Relationship Id="rId47" Type="http://schemas.openxmlformats.org/officeDocument/2006/relationships/customXml" Target="../../customXml/item2288.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661.xml"/><Relationship Id="rId16" Type="http://schemas.openxmlformats.org/officeDocument/2006/relationships/customXml" Target="../../customXml/item675.xml"/><Relationship Id="rId29" Type="http://schemas.openxmlformats.org/officeDocument/2006/relationships/customXml" Target="../../customXml/item648.xml"/><Relationship Id="rId11" Type="http://schemas.openxmlformats.org/officeDocument/2006/relationships/customXml" Target="../../customXml/item358.xml"/><Relationship Id="rId24" Type="http://schemas.openxmlformats.org/officeDocument/2006/relationships/customXml" Target="../../customXml/item596.xml"/><Relationship Id="rId32" Type="http://schemas.openxmlformats.org/officeDocument/2006/relationships/customXml" Target="../../customXml/item918.xml"/><Relationship Id="rId37" Type="http://schemas.openxmlformats.org/officeDocument/2006/relationships/customXml" Target="../../customXml/item419.xml"/><Relationship Id="rId40" Type="http://schemas.openxmlformats.org/officeDocument/2006/relationships/customXml" Target="../../customXml/item731.xml"/><Relationship Id="rId45" Type="http://schemas.openxmlformats.org/officeDocument/2006/relationships/customXml" Target="../../customXml/item384.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104.xml"/><Relationship Id="rId61" Type="http://schemas.openxmlformats.org/officeDocument/2006/relationships/image" Target="../media/image7.png"/><Relationship Id="rId19" Type="http://schemas.openxmlformats.org/officeDocument/2006/relationships/customXml" Target="../../customXml/item1050.xml"/><Relationship Id="rId14" Type="http://schemas.openxmlformats.org/officeDocument/2006/relationships/customXml" Target="../../customXml/item2313.xml"/><Relationship Id="rId22" Type="http://schemas.openxmlformats.org/officeDocument/2006/relationships/customXml" Target="../../customXml/item2515.xml"/><Relationship Id="rId27" Type="http://schemas.openxmlformats.org/officeDocument/2006/relationships/customXml" Target="../../customXml/item787.xml"/><Relationship Id="rId30" Type="http://schemas.openxmlformats.org/officeDocument/2006/relationships/customXml" Target="../../customXml/item994.xml"/><Relationship Id="rId35" Type="http://schemas.openxmlformats.org/officeDocument/2006/relationships/customXml" Target="../../customXml/item2293.xml"/><Relationship Id="rId43" Type="http://schemas.openxmlformats.org/officeDocument/2006/relationships/customXml" Target="../../customXml/item1286.xml"/><Relationship Id="rId48" Type="http://schemas.openxmlformats.org/officeDocument/2006/relationships/customXml" Target="../../customXml/item2518.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1548.xml"/><Relationship Id="rId51" Type="http://schemas.openxmlformats.org/officeDocument/2006/relationships/customXml" Target="../../customXml/item783.xml"/><Relationship Id="rId72" Type="http://schemas.openxmlformats.org/officeDocument/2006/relationships/image" Target="../media/image83.svg"/><Relationship Id="rId3" Type="http://schemas.openxmlformats.org/officeDocument/2006/relationships/customXml" Target="../../customXml/item1106.xml"/><Relationship Id="rId12" Type="http://schemas.openxmlformats.org/officeDocument/2006/relationships/customXml" Target="../../customXml/item1029.xml"/><Relationship Id="rId17" Type="http://schemas.openxmlformats.org/officeDocument/2006/relationships/customXml" Target="../../customXml/item1733.xml"/><Relationship Id="rId25" Type="http://schemas.openxmlformats.org/officeDocument/2006/relationships/customXml" Target="../../customXml/item1261.xml"/><Relationship Id="rId33" Type="http://schemas.openxmlformats.org/officeDocument/2006/relationships/customXml" Target="../../customXml/item2450.xml"/><Relationship Id="rId38" Type="http://schemas.openxmlformats.org/officeDocument/2006/relationships/customXml" Target="../../customXml/item2146.xml"/><Relationship Id="rId46" Type="http://schemas.openxmlformats.org/officeDocument/2006/relationships/customXml" Target="../../customXml/item1348.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557.xml"/><Relationship Id="rId41" Type="http://schemas.openxmlformats.org/officeDocument/2006/relationships/customXml" Target="../../customXml/item983.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2693.xml"/><Relationship Id="rId6" Type="http://schemas.openxmlformats.org/officeDocument/2006/relationships/customXml" Target="../../customXml/item1558.xml"/><Relationship Id="rId15" Type="http://schemas.openxmlformats.org/officeDocument/2006/relationships/customXml" Target="../../customXml/item2572.xml"/><Relationship Id="rId23" Type="http://schemas.openxmlformats.org/officeDocument/2006/relationships/customXml" Target="../../customXml/item2683.xml"/><Relationship Id="rId28" Type="http://schemas.openxmlformats.org/officeDocument/2006/relationships/customXml" Target="../../customXml/item1140.xml"/><Relationship Id="rId36" Type="http://schemas.openxmlformats.org/officeDocument/2006/relationships/customXml" Target="../../customXml/item155.xml"/><Relationship Id="rId49" Type="http://schemas.openxmlformats.org/officeDocument/2006/relationships/customXml" Target="../../customXml/item2558.xml"/><Relationship Id="rId57" Type="http://schemas.openxmlformats.org/officeDocument/2006/relationships/image" Target="../media/image3.png"/><Relationship Id="rId10" Type="http://schemas.openxmlformats.org/officeDocument/2006/relationships/customXml" Target="../../customXml/item2230.xml"/><Relationship Id="rId31" Type="http://schemas.openxmlformats.org/officeDocument/2006/relationships/customXml" Target="../../customXml/item1859.xml"/><Relationship Id="rId44" Type="http://schemas.openxmlformats.org/officeDocument/2006/relationships/customXml" Target="../../customXml/item2641.xml"/><Relationship Id="rId52" Type="http://schemas.openxmlformats.org/officeDocument/2006/relationships/customXml" Target="../../customXml/item2180.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1613.xml"/><Relationship Id="rId9" Type="http://schemas.openxmlformats.org/officeDocument/2006/relationships/customXml" Target="../../customXml/item1698.xml"/><Relationship Id="rId13" Type="http://schemas.openxmlformats.org/officeDocument/2006/relationships/customXml" Target="../../customXml/item1880.xml"/><Relationship Id="rId18" Type="http://schemas.openxmlformats.org/officeDocument/2006/relationships/customXml" Target="../../customXml/item902.xml"/><Relationship Id="rId39" Type="http://schemas.openxmlformats.org/officeDocument/2006/relationships/customXml" Target="../../customXml/item205.xml"/><Relationship Id="rId34" Type="http://schemas.openxmlformats.org/officeDocument/2006/relationships/customXml" Target="../../customXml/item396.xml"/><Relationship Id="rId50" Type="http://schemas.openxmlformats.org/officeDocument/2006/relationships/customXml" Target="../../customXml/item1216.xml"/><Relationship Id="rId55" Type="http://schemas.openxmlformats.org/officeDocument/2006/relationships/image" Target="../media/image1.png"/><Relationship Id="rId7" Type="http://schemas.openxmlformats.org/officeDocument/2006/relationships/customXml" Target="../../customXml/item1592.xml"/><Relationship Id="rId71" Type="http://schemas.openxmlformats.org/officeDocument/2006/relationships/image" Target="../media/image82.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090.xml"/><Relationship Id="rId21" Type="http://schemas.openxmlformats.org/officeDocument/2006/relationships/customXml" Target="../../customXml/item1035.xml"/><Relationship Id="rId42" Type="http://schemas.openxmlformats.org/officeDocument/2006/relationships/customXml" Target="../../customXml/item1278.xml"/><Relationship Id="rId47" Type="http://schemas.openxmlformats.org/officeDocument/2006/relationships/customXml" Target="../../customXml/item699.xml"/><Relationship Id="rId63" Type="http://schemas.openxmlformats.org/officeDocument/2006/relationships/customXml" Target="../../customXml/item1139.xml"/><Relationship Id="rId68" Type="http://schemas.openxmlformats.org/officeDocument/2006/relationships/notesSlide" Target="../notesSlides/notesSlide41.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1788.xml"/><Relationship Id="rId11" Type="http://schemas.openxmlformats.org/officeDocument/2006/relationships/customXml" Target="../../customXml/item1478.xml"/><Relationship Id="rId32" Type="http://schemas.openxmlformats.org/officeDocument/2006/relationships/customXml" Target="../../customXml/item1974.xml"/><Relationship Id="rId37" Type="http://schemas.openxmlformats.org/officeDocument/2006/relationships/customXml" Target="../../customXml/item395.xml"/><Relationship Id="rId53" Type="http://schemas.openxmlformats.org/officeDocument/2006/relationships/customXml" Target="../../customXml/item1969.xml"/><Relationship Id="rId58" Type="http://schemas.openxmlformats.org/officeDocument/2006/relationships/customXml" Target="../../customXml/item1451.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1978.xml"/><Relationship Id="rId90" Type="http://schemas.openxmlformats.org/officeDocument/2006/relationships/image" Target="../media/image67.svg"/><Relationship Id="rId14" Type="http://schemas.openxmlformats.org/officeDocument/2006/relationships/customXml" Target="../../customXml/item437.xml"/><Relationship Id="rId22" Type="http://schemas.openxmlformats.org/officeDocument/2006/relationships/customXml" Target="../../customXml/item123.xml"/><Relationship Id="rId27" Type="http://schemas.openxmlformats.org/officeDocument/2006/relationships/customXml" Target="../../customXml/item2183.xml"/><Relationship Id="rId30" Type="http://schemas.openxmlformats.org/officeDocument/2006/relationships/customXml" Target="../../customXml/item2053.xml"/><Relationship Id="rId35" Type="http://schemas.openxmlformats.org/officeDocument/2006/relationships/customXml" Target="../../customXml/item38.xml"/><Relationship Id="rId43" Type="http://schemas.openxmlformats.org/officeDocument/2006/relationships/customXml" Target="../../customXml/item1861.xml"/><Relationship Id="rId48" Type="http://schemas.openxmlformats.org/officeDocument/2006/relationships/customXml" Target="../../customXml/item852.xml"/><Relationship Id="rId56" Type="http://schemas.openxmlformats.org/officeDocument/2006/relationships/customXml" Target="../../customXml/item1429.xml"/><Relationship Id="rId64" Type="http://schemas.openxmlformats.org/officeDocument/2006/relationships/customXml" Target="../../customXml/item555.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253.xml"/><Relationship Id="rId51" Type="http://schemas.openxmlformats.org/officeDocument/2006/relationships/customXml" Target="../../customXml/item1457.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1238.xml"/><Relationship Id="rId12" Type="http://schemas.openxmlformats.org/officeDocument/2006/relationships/customXml" Target="../../customXml/item1250.xml"/><Relationship Id="rId17" Type="http://schemas.openxmlformats.org/officeDocument/2006/relationships/customXml" Target="../../customXml/item2534.xml"/><Relationship Id="rId25" Type="http://schemas.openxmlformats.org/officeDocument/2006/relationships/customXml" Target="../../customXml/item1293.xml"/><Relationship Id="rId33" Type="http://schemas.openxmlformats.org/officeDocument/2006/relationships/customXml" Target="../../customXml/item1061.xml"/><Relationship Id="rId38" Type="http://schemas.openxmlformats.org/officeDocument/2006/relationships/customXml" Target="../../customXml/item2369.xml"/><Relationship Id="rId46" Type="http://schemas.openxmlformats.org/officeDocument/2006/relationships/customXml" Target="../../customXml/item1111.xml"/><Relationship Id="rId59" Type="http://schemas.openxmlformats.org/officeDocument/2006/relationships/customXml" Target="../../customXml/item2131.xml"/><Relationship Id="rId67" Type="http://schemas.openxmlformats.org/officeDocument/2006/relationships/slideLayout" Target="../slideLayouts/slideLayout1.xml"/><Relationship Id="rId20" Type="http://schemas.openxmlformats.org/officeDocument/2006/relationships/customXml" Target="../../customXml/item2040.xml"/><Relationship Id="rId41" Type="http://schemas.openxmlformats.org/officeDocument/2006/relationships/customXml" Target="../../customXml/item1241.xml"/><Relationship Id="rId54" Type="http://schemas.openxmlformats.org/officeDocument/2006/relationships/customXml" Target="../../customXml/item2302.xml"/><Relationship Id="rId62" Type="http://schemas.openxmlformats.org/officeDocument/2006/relationships/customXml" Target="../../customXml/item1482.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2542.xml"/><Relationship Id="rId6" Type="http://schemas.openxmlformats.org/officeDocument/2006/relationships/customXml" Target="../../customXml/item200.xml"/><Relationship Id="rId15" Type="http://schemas.openxmlformats.org/officeDocument/2006/relationships/customXml" Target="../../customXml/item989.xml"/><Relationship Id="rId23" Type="http://schemas.openxmlformats.org/officeDocument/2006/relationships/customXml" Target="../../customXml/item67.xml"/><Relationship Id="rId28" Type="http://schemas.openxmlformats.org/officeDocument/2006/relationships/customXml" Target="../../customXml/item21.xml"/><Relationship Id="rId36" Type="http://schemas.openxmlformats.org/officeDocument/2006/relationships/customXml" Target="../../customXml/item1991.xml"/><Relationship Id="rId49" Type="http://schemas.openxmlformats.org/officeDocument/2006/relationships/customXml" Target="../../customXml/item1383.xml"/><Relationship Id="rId57" Type="http://schemas.openxmlformats.org/officeDocument/2006/relationships/customXml" Target="../../customXml/item2397.xml"/><Relationship Id="rId10" Type="http://schemas.openxmlformats.org/officeDocument/2006/relationships/customXml" Target="../../customXml/item720.xml"/><Relationship Id="rId31" Type="http://schemas.openxmlformats.org/officeDocument/2006/relationships/customXml" Target="../../customXml/item797.xml"/><Relationship Id="rId44" Type="http://schemas.openxmlformats.org/officeDocument/2006/relationships/customXml" Target="../../customXml/item1625.xml"/><Relationship Id="rId52" Type="http://schemas.openxmlformats.org/officeDocument/2006/relationships/customXml" Target="../../customXml/item492.xml"/><Relationship Id="rId60" Type="http://schemas.openxmlformats.org/officeDocument/2006/relationships/customXml" Target="../../customXml/item328.xml"/><Relationship Id="rId65" Type="http://schemas.openxmlformats.org/officeDocument/2006/relationships/customXml" Target="../../customXml/item2694.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842.xml"/><Relationship Id="rId9" Type="http://schemas.openxmlformats.org/officeDocument/2006/relationships/customXml" Target="../../customXml/item2446.xml"/><Relationship Id="rId13" Type="http://schemas.openxmlformats.org/officeDocument/2006/relationships/customXml" Target="../../customXml/item2398.xml"/><Relationship Id="rId18" Type="http://schemas.openxmlformats.org/officeDocument/2006/relationships/customXml" Target="../../customXml/item667.xml"/><Relationship Id="rId39" Type="http://schemas.openxmlformats.org/officeDocument/2006/relationships/customXml" Target="../../customXml/item2272.xml"/><Relationship Id="rId34" Type="http://schemas.openxmlformats.org/officeDocument/2006/relationships/customXml" Target="../../customXml/item847.xml"/><Relationship Id="rId50" Type="http://schemas.openxmlformats.org/officeDocument/2006/relationships/customXml" Target="../../customXml/item232.xml"/><Relationship Id="rId55" Type="http://schemas.openxmlformats.org/officeDocument/2006/relationships/customXml" Target="../../customXml/item2095.xml"/><Relationship Id="rId76" Type="http://schemas.openxmlformats.org/officeDocument/2006/relationships/slide" Target="slide46.xml"/><Relationship Id="rId7" Type="http://schemas.openxmlformats.org/officeDocument/2006/relationships/customXml" Target="../../customXml/item1197.xml"/><Relationship Id="rId71" Type="http://schemas.openxmlformats.org/officeDocument/2006/relationships/image" Target="../media/image3.png"/><Relationship Id="rId2" Type="http://schemas.openxmlformats.org/officeDocument/2006/relationships/customXml" Target="../../customXml/item2220.xml"/><Relationship Id="rId29" Type="http://schemas.openxmlformats.org/officeDocument/2006/relationships/customXml" Target="../../customXml/item2506.xml"/><Relationship Id="rId24" Type="http://schemas.openxmlformats.org/officeDocument/2006/relationships/customXml" Target="../../customXml/item386.xml"/><Relationship Id="rId40" Type="http://schemas.openxmlformats.org/officeDocument/2006/relationships/customXml" Target="../../customXml/item2041.xml"/><Relationship Id="rId45" Type="http://schemas.openxmlformats.org/officeDocument/2006/relationships/customXml" Target="../../customXml/item854.xml"/><Relationship Id="rId66" Type="http://schemas.openxmlformats.org/officeDocument/2006/relationships/customXml" Target="../../customXml/item2291.xml"/><Relationship Id="rId87" Type="http://schemas.openxmlformats.org/officeDocument/2006/relationships/image" Target="../media/image28.png"/><Relationship Id="rId61" Type="http://schemas.openxmlformats.org/officeDocument/2006/relationships/customXml" Target="../../customXml/item231.xml"/><Relationship Id="rId82" Type="http://schemas.openxmlformats.org/officeDocument/2006/relationships/image" Target="../media/image62.svg"/><Relationship Id="rId19" Type="http://schemas.openxmlformats.org/officeDocument/2006/relationships/customXml" Target="../../customXml/item55.xml"/></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1841.xml"/><Relationship Id="rId21" Type="http://schemas.openxmlformats.org/officeDocument/2006/relationships/customXml" Target="../../customXml/item1204.xml"/><Relationship Id="rId42" Type="http://schemas.openxmlformats.org/officeDocument/2006/relationships/customXml" Target="../../customXml/item2539.xml"/><Relationship Id="rId47" Type="http://schemas.openxmlformats.org/officeDocument/2006/relationships/customXml" Target="../../customXml/item2322.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908.xml"/><Relationship Id="rId11" Type="http://schemas.openxmlformats.org/officeDocument/2006/relationships/customXml" Target="../../customXml/item2355.xml"/><Relationship Id="rId32" Type="http://schemas.openxmlformats.org/officeDocument/2006/relationships/customXml" Target="../../customXml/item938.xml"/><Relationship Id="rId37" Type="http://schemas.openxmlformats.org/officeDocument/2006/relationships/customXml" Target="../../customXml/item702.xml"/><Relationship Id="rId53" Type="http://schemas.openxmlformats.org/officeDocument/2006/relationships/customXml" Target="../../customXml/item2140.xml"/><Relationship Id="rId58" Type="http://schemas.openxmlformats.org/officeDocument/2006/relationships/customXml" Target="../../customXml/item2353.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1027.xml"/><Relationship Id="rId61" Type="http://schemas.openxmlformats.org/officeDocument/2006/relationships/customXml" Target="../../customXml/item1910.xml"/><Relationship Id="rId82" Type="http://schemas.openxmlformats.org/officeDocument/2006/relationships/image" Target="../media/image83.svg"/><Relationship Id="rId19" Type="http://schemas.openxmlformats.org/officeDocument/2006/relationships/customXml" Target="../../customXml/item1894.xml"/><Relationship Id="rId14" Type="http://schemas.openxmlformats.org/officeDocument/2006/relationships/customXml" Target="../../customXml/item1585.xml"/><Relationship Id="rId22" Type="http://schemas.openxmlformats.org/officeDocument/2006/relationships/customXml" Target="../../customXml/item835.xml"/><Relationship Id="rId27" Type="http://schemas.openxmlformats.org/officeDocument/2006/relationships/customXml" Target="../../customXml/item2553.xml"/><Relationship Id="rId30" Type="http://schemas.openxmlformats.org/officeDocument/2006/relationships/customXml" Target="../../customXml/item278.xml"/><Relationship Id="rId35" Type="http://schemas.openxmlformats.org/officeDocument/2006/relationships/customXml" Target="../../customXml/item2060.xml"/><Relationship Id="rId43" Type="http://schemas.openxmlformats.org/officeDocument/2006/relationships/customXml" Target="../../customXml/item2586.xml"/><Relationship Id="rId48" Type="http://schemas.openxmlformats.org/officeDocument/2006/relationships/customXml" Target="../../customXml/item1503.xml"/><Relationship Id="rId56" Type="http://schemas.openxmlformats.org/officeDocument/2006/relationships/customXml" Target="../../customXml/item1105.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703.xml"/><Relationship Id="rId51" Type="http://schemas.openxmlformats.org/officeDocument/2006/relationships/customXml" Target="../../customXml/item1623.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959.xml"/><Relationship Id="rId12" Type="http://schemas.openxmlformats.org/officeDocument/2006/relationships/customXml" Target="../../customXml/item552.xml"/><Relationship Id="rId17" Type="http://schemas.openxmlformats.org/officeDocument/2006/relationships/customXml" Target="../../customXml/item1961.xml"/><Relationship Id="rId25" Type="http://schemas.openxmlformats.org/officeDocument/2006/relationships/customXml" Target="../../customXml/item390.xml"/><Relationship Id="rId33" Type="http://schemas.openxmlformats.org/officeDocument/2006/relationships/customXml" Target="../../customXml/item2540.xml"/><Relationship Id="rId38" Type="http://schemas.openxmlformats.org/officeDocument/2006/relationships/customXml" Target="../../customXml/item2614.xml"/><Relationship Id="rId46" Type="http://schemas.openxmlformats.org/officeDocument/2006/relationships/customXml" Target="../../customXml/item2625.xml"/><Relationship Id="rId59" Type="http://schemas.openxmlformats.org/officeDocument/2006/relationships/customXml" Target="../../customXml/item868.xml"/><Relationship Id="rId67" Type="http://schemas.openxmlformats.org/officeDocument/2006/relationships/image" Target="../media/image3.png"/><Relationship Id="rId20" Type="http://schemas.openxmlformats.org/officeDocument/2006/relationships/customXml" Target="../../customXml/item2603.xml"/><Relationship Id="rId41" Type="http://schemas.openxmlformats.org/officeDocument/2006/relationships/customXml" Target="../../customXml/item1645.xml"/><Relationship Id="rId54" Type="http://schemas.openxmlformats.org/officeDocument/2006/relationships/customXml" Target="../../customXml/item2283.xml"/><Relationship Id="rId62" Type="http://schemas.openxmlformats.org/officeDocument/2006/relationships/customXml" Target="../../customXml/item166.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1071.xml"/><Relationship Id="rId6" Type="http://schemas.openxmlformats.org/officeDocument/2006/relationships/customXml" Target="../../customXml/item1829.xml"/><Relationship Id="rId15" Type="http://schemas.openxmlformats.org/officeDocument/2006/relationships/customXml" Target="../../customXml/item708.xml"/><Relationship Id="rId23" Type="http://schemas.openxmlformats.org/officeDocument/2006/relationships/customXml" Target="../../customXml/item1212.xml"/><Relationship Id="rId28" Type="http://schemas.openxmlformats.org/officeDocument/2006/relationships/customXml" Target="../../customXml/item2371.xml"/><Relationship Id="rId36" Type="http://schemas.openxmlformats.org/officeDocument/2006/relationships/customXml" Target="../../customXml/item1167.xml"/><Relationship Id="rId49" Type="http://schemas.openxmlformats.org/officeDocument/2006/relationships/customXml" Target="../../customXml/item1425.xml"/><Relationship Id="rId57" Type="http://schemas.openxmlformats.org/officeDocument/2006/relationships/customXml" Target="../../customXml/item2110.xml"/><Relationship Id="rId10" Type="http://schemas.openxmlformats.org/officeDocument/2006/relationships/customXml" Target="../../customXml/item1268.xml"/><Relationship Id="rId31" Type="http://schemas.openxmlformats.org/officeDocument/2006/relationships/customXml" Target="../../customXml/item414.xml"/><Relationship Id="rId44" Type="http://schemas.openxmlformats.org/officeDocument/2006/relationships/customXml" Target="../../customXml/item2413.xml"/><Relationship Id="rId52" Type="http://schemas.openxmlformats.org/officeDocument/2006/relationships/customXml" Target="../../customXml/item1054.xml"/><Relationship Id="rId60" Type="http://schemas.openxmlformats.org/officeDocument/2006/relationships/customXml" Target="../../customXml/item383.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2120.xml"/><Relationship Id="rId9" Type="http://schemas.openxmlformats.org/officeDocument/2006/relationships/customXml" Target="../../customXml/item1077.xml"/><Relationship Id="rId13" Type="http://schemas.openxmlformats.org/officeDocument/2006/relationships/customXml" Target="../../customXml/item117.xml"/><Relationship Id="rId18" Type="http://schemas.openxmlformats.org/officeDocument/2006/relationships/customXml" Target="../../customXml/item277.xml"/><Relationship Id="rId39" Type="http://schemas.openxmlformats.org/officeDocument/2006/relationships/customXml" Target="../../customXml/item2404.xml"/><Relationship Id="rId34" Type="http://schemas.openxmlformats.org/officeDocument/2006/relationships/customXml" Target="../../customXml/item1359.xml"/><Relationship Id="rId50" Type="http://schemas.openxmlformats.org/officeDocument/2006/relationships/customXml" Target="../../customXml/item1695.xml"/><Relationship Id="rId55" Type="http://schemas.openxmlformats.org/officeDocument/2006/relationships/customXml" Target="../../customXml/item1680.xml"/><Relationship Id="rId76" Type="http://schemas.openxmlformats.org/officeDocument/2006/relationships/image" Target="../media/image39.svg"/><Relationship Id="rId7" Type="http://schemas.openxmlformats.org/officeDocument/2006/relationships/customXml" Target="../../customXml/item467.xml"/><Relationship Id="rId71" Type="http://schemas.openxmlformats.org/officeDocument/2006/relationships/image" Target="../media/image7.png"/><Relationship Id="rId2" Type="http://schemas.openxmlformats.org/officeDocument/2006/relationships/customXml" Target="../../customXml/item1676.xml"/><Relationship Id="rId29" Type="http://schemas.openxmlformats.org/officeDocument/2006/relationships/customXml" Target="../../customXml/item1983.xml"/><Relationship Id="rId24" Type="http://schemas.openxmlformats.org/officeDocument/2006/relationships/customXml" Target="../../customXml/item539.xml"/><Relationship Id="rId40" Type="http://schemas.openxmlformats.org/officeDocument/2006/relationships/customXml" Target="../../customXml/item1541.xml"/><Relationship Id="rId45" Type="http://schemas.openxmlformats.org/officeDocument/2006/relationships/customXml" Target="../../customXml/item1218.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267.xml"/><Relationship Id="rId18" Type="http://schemas.openxmlformats.org/officeDocument/2006/relationships/customXml" Target="../../customXml/item1641.xml"/><Relationship Id="rId26" Type="http://schemas.openxmlformats.org/officeDocument/2006/relationships/customXml" Target="../../customXml/item134.xml"/><Relationship Id="rId39" Type="http://schemas.openxmlformats.org/officeDocument/2006/relationships/customXml" Target="../../customXml/item1800.xml"/><Relationship Id="rId21" Type="http://schemas.openxmlformats.org/officeDocument/2006/relationships/customXml" Target="../../customXml/item551.xml"/><Relationship Id="rId34" Type="http://schemas.openxmlformats.org/officeDocument/2006/relationships/customXml" Target="../../customXml/item1750.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1.png"/><Relationship Id="rId7" Type="http://schemas.openxmlformats.org/officeDocument/2006/relationships/customXml" Target="../../customXml/item2175.xml"/><Relationship Id="rId2" Type="http://schemas.openxmlformats.org/officeDocument/2006/relationships/customXml" Target="../../customXml/item1459.xml"/><Relationship Id="rId16" Type="http://schemas.openxmlformats.org/officeDocument/2006/relationships/customXml" Target="../../customXml/item1826.xml"/><Relationship Id="rId29" Type="http://schemas.openxmlformats.org/officeDocument/2006/relationships/customXml" Target="../../customXml/item332.xml"/><Relationship Id="rId11" Type="http://schemas.openxmlformats.org/officeDocument/2006/relationships/customXml" Target="../../customXml/item1674.xml"/><Relationship Id="rId24" Type="http://schemas.openxmlformats.org/officeDocument/2006/relationships/customXml" Target="../../customXml/item2468.xml"/><Relationship Id="rId32" Type="http://schemas.openxmlformats.org/officeDocument/2006/relationships/customXml" Target="../../customXml/item2042.xml"/><Relationship Id="rId37" Type="http://schemas.openxmlformats.org/officeDocument/2006/relationships/customXml" Target="../../customXml/item1661.xml"/><Relationship Id="rId40" Type="http://schemas.openxmlformats.org/officeDocument/2006/relationships/customXml" Target="../../customXml/item575.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1052.xml"/><Relationship Id="rId61" Type="http://schemas.openxmlformats.org/officeDocument/2006/relationships/image" Target="../media/image66.png"/><Relationship Id="rId19" Type="http://schemas.openxmlformats.org/officeDocument/2006/relationships/customXml" Target="../../customXml/item627.xml"/><Relationship Id="rId14" Type="http://schemas.openxmlformats.org/officeDocument/2006/relationships/customXml" Target="../../customXml/item297.xml"/><Relationship Id="rId22" Type="http://schemas.openxmlformats.org/officeDocument/2006/relationships/customXml" Target="../../customXml/item820.xml"/><Relationship Id="rId27" Type="http://schemas.openxmlformats.org/officeDocument/2006/relationships/customXml" Target="../../customXml/item400.xml"/><Relationship Id="rId30" Type="http://schemas.openxmlformats.org/officeDocument/2006/relationships/customXml" Target="../../customXml/item1437.xml"/><Relationship Id="rId35" Type="http://schemas.openxmlformats.org/officeDocument/2006/relationships/customXml" Target="../../customXml/item407.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1160.xml"/><Relationship Id="rId51" Type="http://schemas.openxmlformats.org/officeDocument/2006/relationships/image" Target="../media/image71.png"/><Relationship Id="rId3" Type="http://schemas.openxmlformats.org/officeDocument/2006/relationships/customXml" Target="../../customXml/item885.xml"/><Relationship Id="rId12" Type="http://schemas.openxmlformats.org/officeDocument/2006/relationships/customXml" Target="../../customXml/item594.xml"/><Relationship Id="rId17" Type="http://schemas.openxmlformats.org/officeDocument/2006/relationships/customXml" Target="../../customXml/item2640.xml"/><Relationship Id="rId25" Type="http://schemas.openxmlformats.org/officeDocument/2006/relationships/customXml" Target="../../customXml/item2702.xml"/><Relationship Id="rId33" Type="http://schemas.openxmlformats.org/officeDocument/2006/relationships/customXml" Target="../../customXml/item2126.xml"/><Relationship Id="rId38" Type="http://schemas.openxmlformats.org/officeDocument/2006/relationships/customXml" Target="../../customXml/item2043.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1130.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371.xml"/><Relationship Id="rId6" Type="http://schemas.openxmlformats.org/officeDocument/2006/relationships/customXml" Target="../../customXml/item2135.xml"/><Relationship Id="rId15" Type="http://schemas.openxmlformats.org/officeDocument/2006/relationships/customXml" Target="../../customXml/item2025.xml"/><Relationship Id="rId23" Type="http://schemas.openxmlformats.org/officeDocument/2006/relationships/customXml" Target="../../customXml/item2623.xml"/><Relationship Id="rId28" Type="http://schemas.openxmlformats.org/officeDocument/2006/relationships/customXml" Target="../../customXml/item2249.xml"/><Relationship Id="rId36" Type="http://schemas.openxmlformats.org/officeDocument/2006/relationships/customXml" Target="../../customXml/item1026.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2646.xml"/><Relationship Id="rId31" Type="http://schemas.openxmlformats.org/officeDocument/2006/relationships/customXml" Target="../../customXml/item40.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756.xml"/><Relationship Id="rId9" Type="http://schemas.openxmlformats.org/officeDocument/2006/relationships/customXml" Target="../../customXml/item2670.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2567.xml"/><Relationship Id="rId21" Type="http://schemas.openxmlformats.org/officeDocument/2006/relationships/customXml" Target="../../customXml/item866.xml"/><Relationship Id="rId42" Type="http://schemas.openxmlformats.org/officeDocument/2006/relationships/customXml" Target="../../customXml/item1948.xml"/><Relationship Id="rId47" Type="http://schemas.openxmlformats.org/officeDocument/2006/relationships/customXml" Target="../../customXml/item2113.xml"/><Relationship Id="rId63" Type="http://schemas.openxmlformats.org/officeDocument/2006/relationships/customXml" Target="../../customXml/item1685.xml"/><Relationship Id="rId68" Type="http://schemas.openxmlformats.org/officeDocument/2006/relationships/customXml" Target="../../customXml/item1407.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2055.xml"/><Relationship Id="rId11" Type="http://schemas.openxmlformats.org/officeDocument/2006/relationships/customXml" Target="../../customXml/item2255.xml"/><Relationship Id="rId32" Type="http://schemas.openxmlformats.org/officeDocument/2006/relationships/customXml" Target="../../customXml/item1473.xml"/><Relationship Id="rId37" Type="http://schemas.openxmlformats.org/officeDocument/2006/relationships/customXml" Target="../../customXml/item1575.xml"/><Relationship Id="rId53" Type="http://schemas.openxmlformats.org/officeDocument/2006/relationships/customXml" Target="../../customXml/item2573.xml"/><Relationship Id="rId58" Type="http://schemas.openxmlformats.org/officeDocument/2006/relationships/customXml" Target="../../customXml/item1656.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546.xml"/><Relationship Id="rId90" Type="http://schemas.openxmlformats.org/officeDocument/2006/relationships/slide" Target="slide8.xml"/><Relationship Id="rId22" Type="http://schemas.openxmlformats.org/officeDocument/2006/relationships/customXml" Target="../../customXml/item1587.xml"/><Relationship Id="rId27" Type="http://schemas.openxmlformats.org/officeDocument/2006/relationships/customXml" Target="../../customXml/item22.xml"/><Relationship Id="rId43" Type="http://schemas.openxmlformats.org/officeDocument/2006/relationships/customXml" Target="../../customXml/item461.xml"/><Relationship Id="rId48" Type="http://schemas.openxmlformats.org/officeDocument/2006/relationships/customXml" Target="../../customXml/item655.xml"/><Relationship Id="rId64" Type="http://schemas.openxmlformats.org/officeDocument/2006/relationships/customXml" Target="../../customXml/item1259.xml"/><Relationship Id="rId69" Type="http://schemas.openxmlformats.org/officeDocument/2006/relationships/slideLayout" Target="../slideLayouts/slideLayout1.xml"/><Relationship Id="rId8" Type="http://schemas.openxmlformats.org/officeDocument/2006/relationships/customXml" Target="../../customXml/item2490.xml"/><Relationship Id="rId51" Type="http://schemas.openxmlformats.org/officeDocument/2006/relationships/customXml" Target="../../customXml/item79.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2204.xml"/><Relationship Id="rId12" Type="http://schemas.openxmlformats.org/officeDocument/2006/relationships/customXml" Target="../../customXml/item1701.xml"/><Relationship Id="rId17" Type="http://schemas.openxmlformats.org/officeDocument/2006/relationships/customXml" Target="../../customXml/item1269.xml"/><Relationship Id="rId25" Type="http://schemas.openxmlformats.org/officeDocument/2006/relationships/customXml" Target="../../customXml/item671.xml"/><Relationship Id="rId33" Type="http://schemas.openxmlformats.org/officeDocument/2006/relationships/customXml" Target="../../customXml/item996.xml"/><Relationship Id="rId38" Type="http://schemas.openxmlformats.org/officeDocument/2006/relationships/customXml" Target="../../customXml/item978.xml"/><Relationship Id="rId46" Type="http://schemas.openxmlformats.org/officeDocument/2006/relationships/customXml" Target="../../customXml/item189.xml"/><Relationship Id="rId59" Type="http://schemas.openxmlformats.org/officeDocument/2006/relationships/customXml" Target="../../customXml/item1442.xml"/><Relationship Id="rId67" Type="http://schemas.openxmlformats.org/officeDocument/2006/relationships/customXml" Target="../../customXml/item2141.xml"/><Relationship Id="rId20" Type="http://schemas.openxmlformats.org/officeDocument/2006/relationships/customXml" Target="../../customXml/item1125.xml"/><Relationship Id="rId41" Type="http://schemas.openxmlformats.org/officeDocument/2006/relationships/customXml" Target="../../customXml/item2201.xml"/><Relationship Id="rId54" Type="http://schemas.openxmlformats.org/officeDocument/2006/relationships/customXml" Target="../../customXml/item416.xml"/><Relationship Id="rId62" Type="http://schemas.openxmlformats.org/officeDocument/2006/relationships/customXml" Target="../../customXml/item1020.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49.xml"/><Relationship Id="rId1" Type="http://schemas.openxmlformats.org/officeDocument/2006/relationships/customXml" Target="../../customXml/item1188.xml"/><Relationship Id="rId6" Type="http://schemas.openxmlformats.org/officeDocument/2006/relationships/customXml" Target="../../customXml/item391.xml"/><Relationship Id="rId15" Type="http://schemas.openxmlformats.org/officeDocument/2006/relationships/customXml" Target="../../customXml/item916.xml"/><Relationship Id="rId23" Type="http://schemas.openxmlformats.org/officeDocument/2006/relationships/customXml" Target="../../customXml/item942.xml"/><Relationship Id="rId28" Type="http://schemas.openxmlformats.org/officeDocument/2006/relationships/customXml" Target="../../customXml/item1821.xml"/><Relationship Id="rId36" Type="http://schemas.openxmlformats.org/officeDocument/2006/relationships/customXml" Target="../../customXml/item120.xml"/><Relationship Id="rId49" Type="http://schemas.openxmlformats.org/officeDocument/2006/relationships/customXml" Target="../../customXml/item1935.xml"/><Relationship Id="rId57" Type="http://schemas.openxmlformats.org/officeDocument/2006/relationships/customXml" Target="../../customXml/item2282.xml"/><Relationship Id="rId10" Type="http://schemas.openxmlformats.org/officeDocument/2006/relationships/customXml" Target="../../customXml/item1009.xml"/><Relationship Id="rId31" Type="http://schemas.openxmlformats.org/officeDocument/2006/relationships/customXml" Target="../../customXml/item2620.xml"/><Relationship Id="rId44" Type="http://schemas.openxmlformats.org/officeDocument/2006/relationships/customXml" Target="../../customXml/item1082.xml"/><Relationship Id="rId52" Type="http://schemas.openxmlformats.org/officeDocument/2006/relationships/customXml" Target="../../customXml/item770.xml"/><Relationship Id="rId60" Type="http://schemas.openxmlformats.org/officeDocument/2006/relationships/customXml" Target="../../customXml/item566.xml"/><Relationship Id="rId65" Type="http://schemas.openxmlformats.org/officeDocument/2006/relationships/customXml" Target="../../customXml/item1884.xml"/><Relationship Id="rId73" Type="http://schemas.openxmlformats.org/officeDocument/2006/relationships/image" Target="../media/image3.png"/><Relationship Id="rId78" Type="http://schemas.openxmlformats.org/officeDocument/2006/relationships/slide" Target="slide51.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2615.xml"/><Relationship Id="rId9" Type="http://schemas.openxmlformats.org/officeDocument/2006/relationships/customXml" Target="../../customXml/item446.xml"/><Relationship Id="rId13" Type="http://schemas.openxmlformats.org/officeDocument/2006/relationships/customXml" Target="../../customXml/item1258.xml"/><Relationship Id="rId18" Type="http://schemas.openxmlformats.org/officeDocument/2006/relationships/customXml" Target="../../customXml/item2138.xml"/><Relationship Id="rId39" Type="http://schemas.openxmlformats.org/officeDocument/2006/relationships/customXml" Target="../../customXml/item812.xml"/><Relationship Id="rId34" Type="http://schemas.openxmlformats.org/officeDocument/2006/relationships/customXml" Target="../../customXml/item452.xml"/><Relationship Id="rId50" Type="http://schemas.openxmlformats.org/officeDocument/2006/relationships/customXml" Target="../../customXml/item1776.xml"/><Relationship Id="rId55" Type="http://schemas.openxmlformats.org/officeDocument/2006/relationships/customXml" Target="../../customXml/item1549.xml"/><Relationship Id="rId76" Type="http://schemas.openxmlformats.org/officeDocument/2006/relationships/image" Target="../media/image6.png"/><Relationship Id="rId7" Type="http://schemas.openxmlformats.org/officeDocument/2006/relationships/customXml" Target="../../customXml/item2310.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1126.xml"/><Relationship Id="rId29" Type="http://schemas.openxmlformats.org/officeDocument/2006/relationships/customXml" Target="../../customXml/item1154.xml"/><Relationship Id="rId24" Type="http://schemas.openxmlformats.org/officeDocument/2006/relationships/customXml" Target="../../customXml/item1540.xml"/><Relationship Id="rId40" Type="http://schemas.openxmlformats.org/officeDocument/2006/relationships/customXml" Target="../../customXml/item1189.xml"/><Relationship Id="rId45" Type="http://schemas.openxmlformats.org/officeDocument/2006/relationships/customXml" Target="../../customXml/item1070.xml"/><Relationship Id="rId66" Type="http://schemas.openxmlformats.org/officeDocument/2006/relationships/customXml" Target="../../customXml/item145.xml"/><Relationship Id="rId87" Type="http://schemas.openxmlformats.org/officeDocument/2006/relationships/slide" Target="slide50.xml"/><Relationship Id="rId61" Type="http://schemas.openxmlformats.org/officeDocument/2006/relationships/customXml" Target="../../customXml/item2547.xml"/><Relationship Id="rId82" Type="http://schemas.openxmlformats.org/officeDocument/2006/relationships/image" Target="../media/image39.svg"/><Relationship Id="rId19" Type="http://schemas.openxmlformats.org/officeDocument/2006/relationships/customXml" Target="../../customXml/item1410.xml"/><Relationship Id="rId14" Type="http://schemas.openxmlformats.org/officeDocument/2006/relationships/customXml" Target="../../customXml/item2069.xml"/><Relationship Id="rId30" Type="http://schemas.openxmlformats.org/officeDocument/2006/relationships/customXml" Target="../../customXml/item2463.xml"/><Relationship Id="rId35" Type="http://schemas.openxmlformats.org/officeDocument/2006/relationships/customXml" Target="../../customXml/item1786.xml"/><Relationship Id="rId56" Type="http://schemas.openxmlformats.org/officeDocument/2006/relationships/customXml" Target="../../customXml/item368.xml"/><Relationship Id="rId77" Type="http://schemas.openxmlformats.org/officeDocument/2006/relationships/image" Target="../media/image7.png"/></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1161.xml"/><Relationship Id="rId21" Type="http://schemas.openxmlformats.org/officeDocument/2006/relationships/customXml" Target="../../customXml/item2461.xml"/><Relationship Id="rId42" Type="http://schemas.openxmlformats.org/officeDocument/2006/relationships/customXml" Target="../../customXml/item2335.xml"/><Relationship Id="rId47" Type="http://schemas.openxmlformats.org/officeDocument/2006/relationships/customXml" Target="../../customXml/item1414.xml"/><Relationship Id="rId63" Type="http://schemas.openxmlformats.org/officeDocument/2006/relationships/customXml" Target="../../customXml/item2357.xml"/><Relationship Id="rId68" Type="http://schemas.openxmlformats.org/officeDocument/2006/relationships/customXml" Target="../../customXml/item1201.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974.xml"/><Relationship Id="rId11" Type="http://schemas.openxmlformats.org/officeDocument/2006/relationships/customXml" Target="../../customXml/item616.xml"/><Relationship Id="rId32" Type="http://schemas.openxmlformats.org/officeDocument/2006/relationships/customXml" Target="../../customXml/item1621.xml"/><Relationship Id="rId37" Type="http://schemas.openxmlformats.org/officeDocument/2006/relationships/customXml" Target="../../customXml/item465.xml"/><Relationship Id="rId53" Type="http://schemas.openxmlformats.org/officeDocument/2006/relationships/customXml" Target="../../customXml/item2516.xml"/><Relationship Id="rId58" Type="http://schemas.openxmlformats.org/officeDocument/2006/relationships/customXml" Target="../../customXml/item1058.xml"/><Relationship Id="rId74" Type="http://schemas.openxmlformats.org/officeDocument/2006/relationships/customXml" Target="../../customXml/item1318.xml"/><Relationship Id="rId79" Type="http://schemas.openxmlformats.org/officeDocument/2006/relationships/customXml" Target="../../customXml/item1953.xml"/><Relationship Id="rId102" Type="http://schemas.openxmlformats.org/officeDocument/2006/relationships/slide" Target="slide48.xml"/><Relationship Id="rId5" Type="http://schemas.openxmlformats.org/officeDocument/2006/relationships/customXml" Target="../../customXml/item1231.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68.xml"/><Relationship Id="rId27" Type="http://schemas.openxmlformats.org/officeDocument/2006/relationships/customXml" Target="../../customXml/item1033.xml"/><Relationship Id="rId43" Type="http://schemas.openxmlformats.org/officeDocument/2006/relationships/customXml" Target="../../customXml/item1323.xml"/><Relationship Id="rId48" Type="http://schemas.openxmlformats.org/officeDocument/2006/relationships/customXml" Target="../../customXml/item760.xml"/><Relationship Id="rId64" Type="http://schemas.openxmlformats.org/officeDocument/2006/relationships/customXml" Target="../../customXml/item1865.xml"/><Relationship Id="rId69" Type="http://schemas.openxmlformats.org/officeDocument/2006/relationships/customXml" Target="../../customXml/item626.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2399.xml"/><Relationship Id="rId17" Type="http://schemas.openxmlformats.org/officeDocument/2006/relationships/customXml" Target="../../customXml/item528.xml"/><Relationship Id="rId25" Type="http://schemas.openxmlformats.org/officeDocument/2006/relationships/customXml" Target="../../customXml/item1296.xml"/><Relationship Id="rId33" Type="http://schemas.openxmlformats.org/officeDocument/2006/relationships/customXml" Target="../../customXml/item588.xml"/><Relationship Id="rId38" Type="http://schemas.openxmlformats.org/officeDocument/2006/relationships/customXml" Target="../../customXml/item193.xml"/><Relationship Id="rId46" Type="http://schemas.openxmlformats.org/officeDocument/2006/relationships/customXml" Target="../../customXml/item1447.xml"/><Relationship Id="rId59" Type="http://schemas.openxmlformats.org/officeDocument/2006/relationships/customXml" Target="../../customXml/item549.xml"/><Relationship Id="rId67" Type="http://schemas.openxmlformats.org/officeDocument/2006/relationships/customXml" Target="../../customXml/item2086.xml"/><Relationship Id="rId103" Type="http://schemas.openxmlformats.org/officeDocument/2006/relationships/image" Target="../media/image22.png"/><Relationship Id="rId20" Type="http://schemas.openxmlformats.org/officeDocument/2006/relationships/customXml" Target="../../customXml/item1282.xml"/><Relationship Id="rId41" Type="http://schemas.openxmlformats.org/officeDocument/2006/relationships/customXml" Target="../../customXml/item75.xml"/><Relationship Id="rId54" Type="http://schemas.openxmlformats.org/officeDocument/2006/relationships/customXml" Target="../../customXml/item2312.xml"/><Relationship Id="rId62" Type="http://schemas.openxmlformats.org/officeDocument/2006/relationships/customXml" Target="../../customXml/item2315.xml"/><Relationship Id="rId70" Type="http://schemas.openxmlformats.org/officeDocument/2006/relationships/customXml" Target="../../customXml/item1847.xml"/><Relationship Id="rId75" Type="http://schemas.openxmlformats.org/officeDocument/2006/relationships/customXml" Target="../../customXml/item343.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2200.xml"/><Relationship Id="rId6" Type="http://schemas.openxmlformats.org/officeDocument/2006/relationships/customXml" Target="../../customXml/item1036.xml"/><Relationship Id="rId15" Type="http://schemas.openxmlformats.org/officeDocument/2006/relationships/customXml" Target="../../customXml/item1909.xml"/><Relationship Id="rId23" Type="http://schemas.openxmlformats.org/officeDocument/2006/relationships/customXml" Target="../../customXml/item1112.xml"/><Relationship Id="rId28" Type="http://schemas.openxmlformats.org/officeDocument/2006/relationships/customXml" Target="../../customXml/item2438.xml"/><Relationship Id="rId36" Type="http://schemas.openxmlformats.org/officeDocument/2006/relationships/customXml" Target="../../customXml/item1169.xml"/><Relationship Id="rId49" Type="http://schemas.openxmlformats.org/officeDocument/2006/relationships/customXml" Target="../../customXml/item2187.xml"/><Relationship Id="rId57" Type="http://schemas.openxmlformats.org/officeDocument/2006/relationships/customXml" Target="../../customXml/item1996.xml"/><Relationship Id="rId10" Type="http://schemas.openxmlformats.org/officeDocument/2006/relationships/customXml" Target="../../customXml/item39.xml"/><Relationship Id="rId31" Type="http://schemas.openxmlformats.org/officeDocument/2006/relationships/customXml" Target="../../customXml/item2228.xml"/><Relationship Id="rId44" Type="http://schemas.openxmlformats.org/officeDocument/2006/relationships/customXml" Target="../../customXml/item175.xml"/><Relationship Id="rId52" Type="http://schemas.openxmlformats.org/officeDocument/2006/relationships/customXml" Target="../../customXml/item280.xml"/><Relationship Id="rId60" Type="http://schemas.openxmlformats.org/officeDocument/2006/relationships/customXml" Target="../../customXml/item1866.xml"/><Relationship Id="rId65" Type="http://schemas.openxmlformats.org/officeDocument/2006/relationships/customXml" Target="../../customXml/item77.xml"/><Relationship Id="rId73" Type="http://schemas.openxmlformats.org/officeDocument/2006/relationships/customXml" Target="../../customXml/item1795.xml"/><Relationship Id="rId78" Type="http://schemas.openxmlformats.org/officeDocument/2006/relationships/customXml" Target="../../customXml/item683.xml"/><Relationship Id="rId81" Type="http://schemas.openxmlformats.org/officeDocument/2006/relationships/notesSlide" Target="../notesSlides/notesSlide45.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17.xml"/><Relationship Id="rId9" Type="http://schemas.openxmlformats.org/officeDocument/2006/relationships/customXml" Target="../../customXml/item310.xml"/><Relationship Id="rId13" Type="http://schemas.openxmlformats.org/officeDocument/2006/relationships/customXml" Target="../../customXml/item1768.xml"/><Relationship Id="rId18" Type="http://schemas.openxmlformats.org/officeDocument/2006/relationships/customXml" Target="../../customXml/item2528.xml"/><Relationship Id="rId39" Type="http://schemas.openxmlformats.org/officeDocument/2006/relationships/customXml" Target="../../customXml/item876.xml"/><Relationship Id="rId34" Type="http://schemas.openxmlformats.org/officeDocument/2006/relationships/customXml" Target="../../customXml/item603.xml"/><Relationship Id="rId50" Type="http://schemas.openxmlformats.org/officeDocument/2006/relationships/customXml" Target="../../customXml/item2406.xml"/><Relationship Id="rId55" Type="http://schemas.openxmlformats.org/officeDocument/2006/relationships/customXml" Target="../../customXml/item739.xml"/><Relationship Id="rId76" Type="http://schemas.openxmlformats.org/officeDocument/2006/relationships/customXml" Target="../../customXml/item1263.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548.xml"/><Relationship Id="rId71" Type="http://schemas.openxmlformats.org/officeDocument/2006/relationships/customXml" Target="../../customXml/item2510.xml"/><Relationship Id="rId92" Type="http://schemas.openxmlformats.org/officeDocument/2006/relationships/image" Target="../media/image39.svg"/><Relationship Id="rId2" Type="http://schemas.openxmlformats.org/officeDocument/2006/relationships/customXml" Target="../../customXml/item487.xml"/><Relationship Id="rId29" Type="http://schemas.openxmlformats.org/officeDocument/2006/relationships/customXml" Target="../../customXml/item2370.xml"/><Relationship Id="rId24" Type="http://schemas.openxmlformats.org/officeDocument/2006/relationships/customXml" Target="../../customXml/item581.xml"/><Relationship Id="rId40" Type="http://schemas.openxmlformats.org/officeDocument/2006/relationships/customXml" Target="../../customXml/item1172.xml"/><Relationship Id="rId45" Type="http://schemas.openxmlformats.org/officeDocument/2006/relationships/customXml" Target="../../customXml/item58.xml"/><Relationship Id="rId66" Type="http://schemas.openxmlformats.org/officeDocument/2006/relationships/customXml" Target="../../customXml/item742.xml"/><Relationship Id="rId87" Type="http://schemas.openxmlformats.org/officeDocument/2006/relationships/image" Target="../media/image6.png"/><Relationship Id="rId61" Type="http://schemas.openxmlformats.org/officeDocument/2006/relationships/customXml" Target="../../customXml/item2144.xml"/><Relationship Id="rId82" Type="http://schemas.openxmlformats.org/officeDocument/2006/relationships/image" Target="../media/image1.png"/><Relationship Id="rId19" Type="http://schemas.openxmlformats.org/officeDocument/2006/relationships/customXml" Target="../../customXml/item366.xml"/><Relationship Id="rId14" Type="http://schemas.openxmlformats.org/officeDocument/2006/relationships/customXml" Target="../../customXml/item2561.xml"/><Relationship Id="rId30" Type="http://schemas.openxmlformats.org/officeDocument/2006/relationships/customXml" Target="../../customXml/item341.xml"/><Relationship Id="rId35" Type="http://schemas.openxmlformats.org/officeDocument/2006/relationships/customXml" Target="../../customXml/item475.xml"/><Relationship Id="rId56" Type="http://schemas.openxmlformats.org/officeDocument/2006/relationships/customXml" Target="../../customXml/item1087.xml"/><Relationship Id="rId77" Type="http://schemas.openxmlformats.org/officeDocument/2006/relationships/customXml" Target="../../customXml/item2697.xml"/><Relationship Id="rId100" Type="http://schemas.openxmlformats.org/officeDocument/2006/relationships/image" Target="../media/image66.png"/><Relationship Id="rId8" Type="http://schemas.openxmlformats.org/officeDocument/2006/relationships/customXml" Target="../../customXml/item2500.xml"/><Relationship Id="rId51" Type="http://schemas.openxmlformats.org/officeDocument/2006/relationships/customXml" Target="../../customXml/item1849.xml"/><Relationship Id="rId72" Type="http://schemas.openxmlformats.org/officeDocument/2006/relationships/customXml" Target="../../customXml/item1232.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785.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547.xml"/><Relationship Id="rId21" Type="http://schemas.openxmlformats.org/officeDocument/2006/relationships/customXml" Target="../../customXml/item2210.xml"/><Relationship Id="rId42" Type="http://schemas.openxmlformats.org/officeDocument/2006/relationships/customXml" Target="../../customXml/item1108.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326.xml"/><Relationship Id="rId16" Type="http://schemas.openxmlformats.org/officeDocument/2006/relationships/customXml" Target="../../customXml/item1581.xml"/><Relationship Id="rId29" Type="http://schemas.openxmlformats.org/officeDocument/2006/relationships/customXml" Target="../../customXml/item2215.xml"/><Relationship Id="rId11" Type="http://schemas.openxmlformats.org/officeDocument/2006/relationships/customXml" Target="../../customXml/item172.xml"/><Relationship Id="rId24" Type="http://schemas.openxmlformats.org/officeDocument/2006/relationships/customXml" Target="../../customXml/item1230.xml"/><Relationship Id="rId32" Type="http://schemas.openxmlformats.org/officeDocument/2006/relationships/customXml" Target="../../customXml/item1266.xml"/><Relationship Id="rId37" Type="http://schemas.openxmlformats.org/officeDocument/2006/relationships/customXml" Target="../../customXml/item1274.xml"/><Relationship Id="rId40" Type="http://schemas.openxmlformats.org/officeDocument/2006/relationships/customXml" Target="../../customXml/item2429.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398.xml"/><Relationship Id="rId61" Type="http://schemas.openxmlformats.org/officeDocument/2006/relationships/image" Target="../media/image14.png"/><Relationship Id="rId19" Type="http://schemas.openxmlformats.org/officeDocument/2006/relationships/customXml" Target="../../customXml/item245.xml"/><Relationship Id="rId14" Type="http://schemas.openxmlformats.org/officeDocument/2006/relationships/customXml" Target="../../customXml/item2067.xml"/><Relationship Id="rId22" Type="http://schemas.openxmlformats.org/officeDocument/2006/relationships/customXml" Target="../../customXml/item618.xml"/><Relationship Id="rId27" Type="http://schemas.openxmlformats.org/officeDocument/2006/relationships/customXml" Target="../../customXml/item2681.xml"/><Relationship Id="rId30" Type="http://schemas.openxmlformats.org/officeDocument/2006/relationships/customXml" Target="../../customXml/item1689.xml"/><Relationship Id="rId35" Type="http://schemas.openxmlformats.org/officeDocument/2006/relationships/customXml" Target="../../customXml/item531.xml"/><Relationship Id="rId43" Type="http://schemas.openxmlformats.org/officeDocument/2006/relationships/customXml" Target="../../customXml/item2064.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2111.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1554.xml"/><Relationship Id="rId12" Type="http://schemas.openxmlformats.org/officeDocument/2006/relationships/customXml" Target="../../customXml/item2587.xml"/><Relationship Id="rId17" Type="http://schemas.openxmlformats.org/officeDocument/2006/relationships/customXml" Target="../../customXml/item1233.xml"/><Relationship Id="rId25" Type="http://schemas.openxmlformats.org/officeDocument/2006/relationships/customXml" Target="../../customXml/item795.xml"/><Relationship Id="rId33" Type="http://schemas.openxmlformats.org/officeDocument/2006/relationships/customXml" Target="../../customXml/item1598.xml"/><Relationship Id="rId38" Type="http://schemas.openxmlformats.org/officeDocument/2006/relationships/customXml" Target="../../customXml/item2324.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423.xml"/><Relationship Id="rId41" Type="http://schemas.openxmlformats.org/officeDocument/2006/relationships/customXml" Target="../../customXml/item1304.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332.xml"/><Relationship Id="rId6" Type="http://schemas.openxmlformats.org/officeDocument/2006/relationships/customXml" Target="../../customXml/item2616.xml"/><Relationship Id="rId15" Type="http://schemas.openxmlformats.org/officeDocument/2006/relationships/customXml" Target="../../customXml/item992.xml"/><Relationship Id="rId23" Type="http://schemas.openxmlformats.org/officeDocument/2006/relationships/customXml" Target="../../customXml/item1490.xml"/><Relationship Id="rId28" Type="http://schemas.openxmlformats.org/officeDocument/2006/relationships/customXml" Target="../../customXml/item1521.xml"/><Relationship Id="rId36" Type="http://schemas.openxmlformats.org/officeDocument/2006/relationships/customXml" Target="../../customXml/item1980.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767.xml"/><Relationship Id="rId31" Type="http://schemas.openxmlformats.org/officeDocument/2006/relationships/customXml" Target="../../customXml/item1476.xml"/><Relationship Id="rId44" Type="http://schemas.openxmlformats.org/officeDocument/2006/relationships/customXml" Target="../../customXml/item1690.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900.xml"/><Relationship Id="rId9" Type="http://schemas.openxmlformats.org/officeDocument/2006/relationships/customXml" Target="../../customXml/item1281.xml"/><Relationship Id="rId13" Type="http://schemas.openxmlformats.org/officeDocument/2006/relationships/customXml" Target="../../customXml/item72.xml"/><Relationship Id="rId18" Type="http://schemas.openxmlformats.org/officeDocument/2006/relationships/customXml" Target="../../customXml/item1501.xml"/><Relationship Id="rId39" Type="http://schemas.openxmlformats.org/officeDocument/2006/relationships/customXml" Target="../../customXml/item1838.xml"/><Relationship Id="rId34" Type="http://schemas.openxmlformats.org/officeDocument/2006/relationships/customXml" Target="../../customXml/item1365.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1044.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1331.xml"/><Relationship Id="rId21" Type="http://schemas.openxmlformats.org/officeDocument/2006/relationships/customXml" Target="../../customXml/item1364.xml"/><Relationship Id="rId42" Type="http://schemas.openxmlformats.org/officeDocument/2006/relationships/customXml" Target="../../customXml/item561.xml"/><Relationship Id="rId47" Type="http://schemas.openxmlformats.org/officeDocument/2006/relationships/customXml" Target="../../customXml/item1138.xml"/><Relationship Id="rId63" Type="http://schemas.openxmlformats.org/officeDocument/2006/relationships/customXml" Target="../../customXml/item2546.xml"/><Relationship Id="rId68" Type="http://schemas.openxmlformats.org/officeDocument/2006/relationships/customXml" Target="../../customXml/item1626.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1700.xml"/><Relationship Id="rId11" Type="http://schemas.openxmlformats.org/officeDocument/2006/relationships/customXml" Target="../../customXml/item1430.xml"/><Relationship Id="rId32" Type="http://schemas.openxmlformats.org/officeDocument/2006/relationships/customXml" Target="../../customXml/item614.xml"/><Relationship Id="rId37" Type="http://schemas.openxmlformats.org/officeDocument/2006/relationships/customXml" Target="../../customXml/item1673.xml"/><Relationship Id="rId53" Type="http://schemas.openxmlformats.org/officeDocument/2006/relationships/customXml" Target="../../customXml/item749.xml"/><Relationship Id="rId58" Type="http://schemas.openxmlformats.org/officeDocument/2006/relationships/customXml" Target="../../customXml/item510.xml"/><Relationship Id="rId74" Type="http://schemas.openxmlformats.org/officeDocument/2006/relationships/customXml" Target="../../customXml/item653.xml"/><Relationship Id="rId79" Type="http://schemas.openxmlformats.org/officeDocument/2006/relationships/customXml" Target="../../customXml/item741.xml"/><Relationship Id="rId102" Type="http://schemas.openxmlformats.org/officeDocument/2006/relationships/image" Target="../media/image10.png"/><Relationship Id="rId5" Type="http://schemas.openxmlformats.org/officeDocument/2006/relationships/customXml" Target="../../customXml/item536.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2219.xml"/><Relationship Id="rId27" Type="http://schemas.openxmlformats.org/officeDocument/2006/relationships/customXml" Target="../../customXml/item1251.xml"/><Relationship Id="rId43" Type="http://schemas.openxmlformats.org/officeDocument/2006/relationships/customXml" Target="../../customXml/item2009.xml"/><Relationship Id="rId48" Type="http://schemas.openxmlformats.org/officeDocument/2006/relationships/customXml" Target="../../customXml/item2457.xml"/><Relationship Id="rId64" Type="http://schemas.openxmlformats.org/officeDocument/2006/relationships/customXml" Target="../../customXml/item1675.xml"/><Relationship Id="rId69" Type="http://schemas.openxmlformats.org/officeDocument/2006/relationships/customXml" Target="../../customXml/item1542.xml"/><Relationship Id="rId80" Type="http://schemas.openxmlformats.org/officeDocument/2006/relationships/customXml" Target="../../customXml/item863.xml"/><Relationship Id="rId85" Type="http://schemas.openxmlformats.org/officeDocument/2006/relationships/notesSlide" Target="../notesSlides/notesSlide46.xml"/><Relationship Id="rId12" Type="http://schemas.openxmlformats.org/officeDocument/2006/relationships/customXml" Target="../../customXml/item206.xml"/><Relationship Id="rId17" Type="http://schemas.openxmlformats.org/officeDocument/2006/relationships/customXml" Target="../../customXml/item2222.xml"/><Relationship Id="rId33" Type="http://schemas.openxmlformats.org/officeDocument/2006/relationships/customXml" Target="../../customXml/item182.xml"/><Relationship Id="rId38" Type="http://schemas.openxmlformats.org/officeDocument/2006/relationships/customXml" Target="../../customXml/item2619.xml"/><Relationship Id="rId59" Type="http://schemas.openxmlformats.org/officeDocument/2006/relationships/customXml" Target="../../customXml/item1975.xml"/><Relationship Id="rId103" Type="http://schemas.openxmlformats.org/officeDocument/2006/relationships/image" Target="../media/image11.svg"/><Relationship Id="rId20" Type="http://schemas.openxmlformats.org/officeDocument/2006/relationships/customXml" Target="../../customXml/item2143.xml"/><Relationship Id="rId41" Type="http://schemas.openxmlformats.org/officeDocument/2006/relationships/customXml" Target="../../customXml/item1489.xml"/><Relationship Id="rId54" Type="http://schemas.openxmlformats.org/officeDocument/2006/relationships/customXml" Target="../../customXml/item2208.xml"/><Relationship Id="rId62" Type="http://schemas.openxmlformats.org/officeDocument/2006/relationships/customXml" Target="../../customXml/item1483.xml"/><Relationship Id="rId70" Type="http://schemas.openxmlformats.org/officeDocument/2006/relationships/customXml" Target="../../customXml/item1436.xml"/><Relationship Id="rId75" Type="http://schemas.openxmlformats.org/officeDocument/2006/relationships/customXml" Target="../../customXml/item2231.xml"/><Relationship Id="rId83" Type="http://schemas.openxmlformats.org/officeDocument/2006/relationships/customXml" Target="../../customXml/item2487.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1612.xml"/><Relationship Id="rId6" Type="http://schemas.openxmlformats.org/officeDocument/2006/relationships/customXml" Target="../../customXml/item2507.xml"/><Relationship Id="rId15" Type="http://schemas.openxmlformats.org/officeDocument/2006/relationships/customXml" Target="../../customXml/item2156.xml"/><Relationship Id="rId23" Type="http://schemas.openxmlformats.org/officeDocument/2006/relationships/customXml" Target="../../customXml/item954.xml"/><Relationship Id="rId28" Type="http://schemas.openxmlformats.org/officeDocument/2006/relationships/customXml" Target="../../customXml/item714.xml"/><Relationship Id="rId36" Type="http://schemas.openxmlformats.org/officeDocument/2006/relationships/customXml" Target="../../customXml/item643.xml"/><Relationship Id="rId49" Type="http://schemas.openxmlformats.org/officeDocument/2006/relationships/customXml" Target="../../customXml/item2496.xml"/><Relationship Id="rId57" Type="http://schemas.openxmlformats.org/officeDocument/2006/relationships/customXml" Target="../../customXml/item497.xml"/><Relationship Id="rId10" Type="http://schemas.openxmlformats.org/officeDocument/2006/relationships/customXml" Target="../../customXml/item642.xml"/><Relationship Id="rId31" Type="http://schemas.openxmlformats.org/officeDocument/2006/relationships/customXml" Target="../../customXml/item1590.xml"/><Relationship Id="rId44" Type="http://schemas.openxmlformats.org/officeDocument/2006/relationships/customXml" Target="../../customXml/item2145.xml"/><Relationship Id="rId52" Type="http://schemas.openxmlformats.org/officeDocument/2006/relationships/customXml" Target="../../customXml/item185.xml"/><Relationship Id="rId60" Type="http://schemas.openxmlformats.org/officeDocument/2006/relationships/customXml" Target="../../customXml/item722.xml"/><Relationship Id="rId65" Type="http://schemas.openxmlformats.org/officeDocument/2006/relationships/customXml" Target="../../customXml/item1285.xml"/><Relationship Id="rId73" Type="http://schemas.openxmlformats.org/officeDocument/2006/relationships/customXml" Target="../../customXml/item930.xml"/><Relationship Id="rId78" Type="http://schemas.openxmlformats.org/officeDocument/2006/relationships/customXml" Target="../../customXml/item1176.xml"/><Relationship Id="rId81" Type="http://schemas.openxmlformats.org/officeDocument/2006/relationships/customXml" Target="../../customXml/item1683.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2020.xml"/><Relationship Id="rId9" Type="http://schemas.openxmlformats.org/officeDocument/2006/relationships/customXml" Target="../../customXml/item2435.xml"/><Relationship Id="rId13" Type="http://schemas.openxmlformats.org/officeDocument/2006/relationships/customXml" Target="../../customXml/item1852.xml"/><Relationship Id="rId18" Type="http://schemas.openxmlformats.org/officeDocument/2006/relationships/customXml" Target="../../customXml/item1533.xml"/><Relationship Id="rId39" Type="http://schemas.openxmlformats.org/officeDocument/2006/relationships/customXml" Target="../../customXml/item553.xml"/><Relationship Id="rId34" Type="http://schemas.openxmlformats.org/officeDocument/2006/relationships/customXml" Target="../../customXml/item1524.xml"/><Relationship Id="rId50" Type="http://schemas.openxmlformats.org/officeDocument/2006/relationships/customXml" Target="../../customXml/item583.xml"/><Relationship Id="rId55" Type="http://schemas.openxmlformats.org/officeDocument/2006/relationships/customXml" Target="../../customXml/item1526.xml"/><Relationship Id="rId76" Type="http://schemas.openxmlformats.org/officeDocument/2006/relationships/customXml" Target="../../customXml/item2527.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1469.xml"/><Relationship Id="rId71" Type="http://schemas.openxmlformats.org/officeDocument/2006/relationships/customXml" Target="../../customXml/item459.xml"/><Relationship Id="rId92" Type="http://schemas.openxmlformats.org/officeDocument/2006/relationships/image" Target="../media/image7.png"/><Relationship Id="rId2" Type="http://schemas.openxmlformats.org/officeDocument/2006/relationships/customXml" Target="../../customXml/item1807.xml"/><Relationship Id="rId29" Type="http://schemas.openxmlformats.org/officeDocument/2006/relationships/customXml" Target="../../customXml/item747.xml"/><Relationship Id="rId24" Type="http://schemas.openxmlformats.org/officeDocument/2006/relationships/customXml" Target="../../customXml/item128.xml"/><Relationship Id="rId40" Type="http://schemas.openxmlformats.org/officeDocument/2006/relationships/customXml" Target="../../customXml/item2425.xml"/><Relationship Id="rId45" Type="http://schemas.openxmlformats.org/officeDocument/2006/relationships/customXml" Target="../../customXml/item2367.xml"/><Relationship Id="rId66" Type="http://schemas.openxmlformats.org/officeDocument/2006/relationships/customXml" Target="../../customXml/item1397.xml"/><Relationship Id="rId87" Type="http://schemas.openxmlformats.org/officeDocument/2006/relationships/image" Target="../media/image2.png"/><Relationship Id="rId61" Type="http://schemas.openxmlformats.org/officeDocument/2006/relationships/customXml" Target="../../customXml/item1655.xml"/><Relationship Id="rId82" Type="http://schemas.openxmlformats.org/officeDocument/2006/relationships/customXml" Target="../../customXml/item1837.xml"/><Relationship Id="rId19" Type="http://schemas.openxmlformats.org/officeDocument/2006/relationships/customXml" Target="../../customXml/item483.xml"/><Relationship Id="rId14" Type="http://schemas.openxmlformats.org/officeDocument/2006/relationships/customXml" Target="../../customXml/item2054.xml"/><Relationship Id="rId30" Type="http://schemas.openxmlformats.org/officeDocument/2006/relationships/customXml" Target="../../customXml/item662.xml"/><Relationship Id="rId35" Type="http://schemas.openxmlformats.org/officeDocument/2006/relationships/customXml" Target="../../customXml/item2598.xml"/><Relationship Id="rId56" Type="http://schemas.openxmlformats.org/officeDocument/2006/relationships/customXml" Target="../../customXml/item859.xml"/><Relationship Id="rId77" Type="http://schemas.openxmlformats.org/officeDocument/2006/relationships/customXml" Target="../../customXml/item1506.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156.xml"/><Relationship Id="rId51" Type="http://schemas.openxmlformats.org/officeDocument/2006/relationships/customXml" Target="../../customXml/item567.xml"/><Relationship Id="rId72" Type="http://schemas.openxmlformats.org/officeDocument/2006/relationships/customXml" Target="../../customXml/item1123.xml"/><Relationship Id="rId93" Type="http://schemas.openxmlformats.org/officeDocument/2006/relationships/slide" Target="slide51.xml"/><Relationship Id="rId98" Type="http://schemas.openxmlformats.org/officeDocument/2006/relationships/image" Target="../media/image61.png"/><Relationship Id="rId3" Type="http://schemas.openxmlformats.org/officeDocument/2006/relationships/customXml" Target="../../customXml/item1720.xml"/><Relationship Id="rId25" Type="http://schemas.openxmlformats.org/officeDocument/2006/relationships/customXml" Target="../../customXml/item1247.xml"/><Relationship Id="rId46" Type="http://schemas.openxmlformats.org/officeDocument/2006/relationships/customXml" Target="../../customXml/item2692.xml"/><Relationship Id="rId67" Type="http://schemas.openxmlformats.org/officeDocument/2006/relationships/customXml" Target="../../customXml/item936.xml"/></Relationships>
</file>

<file path=ppt/slides/_rels/slide51.xml.rels><?xml version="1.0" encoding="UTF-8" standalone="yes"?>
<Relationships xmlns="http://schemas.openxmlformats.org/package/2006/relationships"><Relationship Id="rId13" Type="http://schemas.openxmlformats.org/officeDocument/2006/relationships/customXml" Target="../../customXml/item2378.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966.xml"/><Relationship Id="rId2" Type="http://schemas.openxmlformats.org/officeDocument/2006/relationships/customXml" Target="../../customXml/item2047.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57.xml"/><Relationship Id="rId6" Type="http://schemas.openxmlformats.org/officeDocument/2006/relationships/customXml" Target="../../customXml/item1103.xml"/><Relationship Id="rId11" Type="http://schemas.openxmlformats.org/officeDocument/2006/relationships/customXml" Target="../../customXml/item2038.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1479.xml"/><Relationship Id="rId15" Type="http://schemas.openxmlformats.org/officeDocument/2006/relationships/notesSlide" Target="../notesSlides/notesSlide47.xml"/><Relationship Id="rId23" Type="http://schemas.openxmlformats.org/officeDocument/2006/relationships/slide" Target="slide52.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1836.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2094.xml"/><Relationship Id="rId9" Type="http://schemas.openxmlformats.org/officeDocument/2006/relationships/customXml" Target="../../customXml/item1951.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517.xml"/><Relationship Id="rId3" Type="http://schemas.openxmlformats.org/officeDocument/2006/relationships/customXml" Target="../../customXml/item1999.xml"/><Relationship Id="rId12" Type="http://schemas.openxmlformats.org/officeDocument/2006/relationships/customXml" Target="../../customXml/item1816.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2.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241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2284.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330.xml"/><Relationship Id="rId6" Type="http://schemas.openxmlformats.org/officeDocument/2006/relationships/customXml" Target="../../customXml/item2519.xml"/><Relationship Id="rId11" Type="http://schemas.openxmlformats.org/officeDocument/2006/relationships/notesSlide" Target="../notesSlides/notesSlide48.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1923.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3.xml"/><Relationship Id="rId31" Type="http://schemas.openxmlformats.org/officeDocument/2006/relationships/image" Target="../media/image57.png"/><Relationship Id="rId4" Type="http://schemas.openxmlformats.org/officeDocument/2006/relationships/customXml" Target="../../customXml/item1184.xml"/><Relationship Id="rId9" Type="http://schemas.openxmlformats.org/officeDocument/2006/relationships/customXml" Target="../../customXml/item2032.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1596.xml"/><Relationship Id="rId3" Type="http://schemas.openxmlformats.org/officeDocument/2006/relationships/customXml" Target="../../customXml/item1121.xml"/></Relationships>
</file>

<file path=ppt/slides/_rels/slide53.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1706.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216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2024.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1002.xml"/><Relationship Id="rId6" Type="http://schemas.openxmlformats.org/officeDocument/2006/relationships/customXml" Target="../../customXml/item1546.xml"/><Relationship Id="rId11" Type="http://schemas.openxmlformats.org/officeDocument/2006/relationships/notesSlide" Target="../notesSlides/notesSlide49.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1289.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2124.xml"/><Relationship Id="rId9" Type="http://schemas.openxmlformats.org/officeDocument/2006/relationships/customXml" Target="../../customXml/item605.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1509.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slide" Target="slide55.xml"/><Relationship Id="rId3" Type="http://schemas.openxmlformats.org/officeDocument/2006/relationships/customXml" Target="../../customXml/item1926.xml"/><Relationship Id="rId7" Type="http://schemas.openxmlformats.org/officeDocument/2006/relationships/customXml" Target="../../customXml/item1301.xml"/><Relationship Id="rId12" Type="http://schemas.openxmlformats.org/officeDocument/2006/relationships/image" Target="../media/image3.png"/><Relationship Id="rId17" Type="http://schemas.openxmlformats.org/officeDocument/2006/relationships/slide" Target="slide4.xml"/><Relationship Id="rId2" Type="http://schemas.openxmlformats.org/officeDocument/2006/relationships/customXml" Target="../../customXml/item1294.xml"/><Relationship Id="rId16" Type="http://schemas.openxmlformats.org/officeDocument/2006/relationships/image" Target="../media/image7.png"/><Relationship Id="rId20" Type="http://schemas.openxmlformats.org/officeDocument/2006/relationships/image" Target="../media/image11.svg"/><Relationship Id="rId1" Type="http://schemas.openxmlformats.org/officeDocument/2006/relationships/customXml" Target="../../customXml/item2108.xml"/><Relationship Id="rId6" Type="http://schemas.openxmlformats.org/officeDocument/2006/relationships/customXml" Target="../../customXml/item2633.xml"/><Relationship Id="rId11" Type="http://schemas.openxmlformats.org/officeDocument/2006/relationships/image" Target="../media/image2.png"/><Relationship Id="rId5" Type="http://schemas.openxmlformats.org/officeDocument/2006/relationships/customXml" Target="../../customXml/item139.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customXml" Target="../../customXml/item1423.xml"/><Relationship Id="rId9" Type="http://schemas.openxmlformats.org/officeDocument/2006/relationships/notesSlide" Target="../notesSlides/notesSlide50.xml"/><Relationship Id="rId14" Type="http://schemas.openxmlformats.org/officeDocument/2006/relationships/image" Target="../media/image5.png"/></Relationships>
</file>

<file path=ppt/slides/_rels/slide55.xml.rels><?xml version="1.0" encoding="UTF-8" standalone="yes"?>
<Relationships xmlns="http://schemas.openxmlformats.org/package/2006/relationships"><Relationship Id="rId26" Type="http://schemas.openxmlformats.org/officeDocument/2006/relationships/customXml" Target="../../customXml/item1815.xml"/><Relationship Id="rId21" Type="http://schemas.openxmlformats.org/officeDocument/2006/relationships/customXml" Target="../../customXml/item2305.xml"/><Relationship Id="rId42" Type="http://schemas.openxmlformats.org/officeDocument/2006/relationships/customXml" Target="../../customXml/item610.xml"/><Relationship Id="rId47" Type="http://schemas.openxmlformats.org/officeDocument/2006/relationships/customXml" Target="../../customXml/item743.xml"/><Relationship Id="rId63" Type="http://schemas.openxmlformats.org/officeDocument/2006/relationships/image" Target="../media/image37.svg"/><Relationship Id="rId68" Type="http://schemas.openxmlformats.org/officeDocument/2006/relationships/image" Target="../media/image87.svg"/><Relationship Id="rId7" Type="http://schemas.openxmlformats.org/officeDocument/2006/relationships/customXml" Target="../../customXml/item1264.xml"/><Relationship Id="rId2" Type="http://schemas.openxmlformats.org/officeDocument/2006/relationships/customXml" Target="../../customXml/item2033.xml"/><Relationship Id="rId16" Type="http://schemas.openxmlformats.org/officeDocument/2006/relationships/customXml" Target="../../customXml/item543.xml"/><Relationship Id="rId29" Type="http://schemas.openxmlformats.org/officeDocument/2006/relationships/customXml" Target="../../customXml/item1171.xml"/><Relationship Id="rId11" Type="http://schemas.openxmlformats.org/officeDocument/2006/relationships/customXml" Target="../../customXml/item2698.xml"/><Relationship Id="rId24" Type="http://schemas.openxmlformats.org/officeDocument/2006/relationships/customXml" Target="../../customXml/item218.xml"/><Relationship Id="rId32" Type="http://schemas.openxmlformats.org/officeDocument/2006/relationships/customXml" Target="../../customXml/item1879.xml"/><Relationship Id="rId37" Type="http://schemas.openxmlformats.org/officeDocument/2006/relationships/customXml" Target="../../customXml/item1717.xml"/><Relationship Id="rId40" Type="http://schemas.openxmlformats.org/officeDocument/2006/relationships/customXml" Target="../../customXml/item1168.xml"/><Relationship Id="rId45" Type="http://schemas.openxmlformats.org/officeDocument/2006/relationships/customXml" Target="../../customXml/item834.xml"/><Relationship Id="rId53" Type="http://schemas.openxmlformats.org/officeDocument/2006/relationships/image" Target="../media/image4.png"/><Relationship Id="rId58" Type="http://schemas.openxmlformats.org/officeDocument/2006/relationships/image" Target="../media/image82.png"/><Relationship Id="rId66" Type="http://schemas.openxmlformats.org/officeDocument/2006/relationships/slide" Target="slide56.xml"/><Relationship Id="rId5" Type="http://schemas.openxmlformats.org/officeDocument/2006/relationships/customXml" Target="../../customXml/item1413.xml"/><Relationship Id="rId61" Type="http://schemas.openxmlformats.org/officeDocument/2006/relationships/image" Target="../media/image11.svg"/><Relationship Id="rId19" Type="http://schemas.openxmlformats.org/officeDocument/2006/relationships/customXml" Target="../../customXml/item932.xml"/><Relationship Id="rId14" Type="http://schemas.openxmlformats.org/officeDocument/2006/relationships/customXml" Target="../../customXml/item1453.xml"/><Relationship Id="rId22" Type="http://schemas.openxmlformats.org/officeDocument/2006/relationships/customXml" Target="../../customXml/item2470.xml"/><Relationship Id="rId27" Type="http://schemas.openxmlformats.org/officeDocument/2006/relationships/customXml" Target="../../customXml/item125.xml"/><Relationship Id="rId30" Type="http://schemas.openxmlformats.org/officeDocument/2006/relationships/customXml" Target="../../customXml/item697.xml"/><Relationship Id="rId35" Type="http://schemas.openxmlformats.org/officeDocument/2006/relationships/customXml" Target="../../customXml/item1984.xml"/><Relationship Id="rId43" Type="http://schemas.openxmlformats.org/officeDocument/2006/relationships/customXml" Target="../../customXml/item1470.xml"/><Relationship Id="rId48" Type="http://schemas.openxmlformats.org/officeDocument/2006/relationships/slideLayout" Target="../slideLayouts/slideLayout1.xml"/><Relationship Id="rId56" Type="http://schemas.openxmlformats.org/officeDocument/2006/relationships/image" Target="../media/image7.png"/><Relationship Id="rId64" Type="http://schemas.openxmlformats.org/officeDocument/2006/relationships/image" Target="../media/image84.png"/><Relationship Id="rId69" Type="http://schemas.openxmlformats.org/officeDocument/2006/relationships/image" Target="../media/image88.png"/><Relationship Id="rId8" Type="http://schemas.openxmlformats.org/officeDocument/2006/relationships/customXml" Target="../../customXml/item1322.xml"/><Relationship Id="rId51" Type="http://schemas.openxmlformats.org/officeDocument/2006/relationships/image" Target="../media/image2.png"/><Relationship Id="rId3" Type="http://schemas.openxmlformats.org/officeDocument/2006/relationships/customXml" Target="../../customXml/item1128.xml"/><Relationship Id="rId12" Type="http://schemas.openxmlformats.org/officeDocument/2006/relationships/customXml" Target="../../customXml/item1398.xml"/><Relationship Id="rId17" Type="http://schemas.openxmlformats.org/officeDocument/2006/relationships/customXml" Target="../../customXml/item103.xml"/><Relationship Id="rId25" Type="http://schemas.openxmlformats.org/officeDocument/2006/relationships/customXml" Target="../../customXml/item1302.xml"/><Relationship Id="rId33" Type="http://schemas.openxmlformats.org/officeDocument/2006/relationships/customXml" Target="../../customXml/item305.xml"/><Relationship Id="rId38" Type="http://schemas.openxmlformats.org/officeDocument/2006/relationships/customXml" Target="../../customXml/item1672.xml"/><Relationship Id="rId46" Type="http://schemas.openxmlformats.org/officeDocument/2006/relationships/customXml" Target="../../customXml/item1334.xml"/><Relationship Id="rId59" Type="http://schemas.openxmlformats.org/officeDocument/2006/relationships/image" Target="../media/image83.svg"/><Relationship Id="rId67" Type="http://schemas.openxmlformats.org/officeDocument/2006/relationships/image" Target="../media/image86.png"/><Relationship Id="rId20" Type="http://schemas.openxmlformats.org/officeDocument/2006/relationships/customXml" Target="../../customXml/item2211.xml"/><Relationship Id="rId41" Type="http://schemas.openxmlformats.org/officeDocument/2006/relationships/customXml" Target="../../customXml/item1902.xml"/><Relationship Id="rId54" Type="http://schemas.openxmlformats.org/officeDocument/2006/relationships/image" Target="../media/image5.png"/><Relationship Id="rId62" Type="http://schemas.openxmlformats.org/officeDocument/2006/relationships/image" Target="../media/image36.png"/><Relationship Id="rId70" Type="http://schemas.openxmlformats.org/officeDocument/2006/relationships/image" Target="../media/image89.svg"/><Relationship Id="rId1" Type="http://schemas.openxmlformats.org/officeDocument/2006/relationships/customXml" Target="../../customXml/item2377.xml"/><Relationship Id="rId6" Type="http://schemas.openxmlformats.org/officeDocument/2006/relationships/customXml" Target="../../customXml/item154.xml"/><Relationship Id="rId15" Type="http://schemas.openxmlformats.org/officeDocument/2006/relationships/customXml" Target="../../customXml/item1994.xml"/><Relationship Id="rId23" Type="http://schemas.openxmlformats.org/officeDocument/2006/relationships/customXml" Target="../../customXml/item515.xml"/><Relationship Id="rId28" Type="http://schemas.openxmlformats.org/officeDocument/2006/relationships/customXml" Target="../../customXml/item2082.xml"/><Relationship Id="rId36" Type="http://schemas.openxmlformats.org/officeDocument/2006/relationships/customXml" Target="../../customXml/item1867.xml"/><Relationship Id="rId49" Type="http://schemas.openxmlformats.org/officeDocument/2006/relationships/notesSlide" Target="../notesSlides/notesSlide51.xml"/><Relationship Id="rId57" Type="http://schemas.openxmlformats.org/officeDocument/2006/relationships/slide" Target="slide57.xml"/><Relationship Id="rId10" Type="http://schemas.openxmlformats.org/officeDocument/2006/relationships/customXml" Target="../../customXml/item1538.xml"/><Relationship Id="rId31" Type="http://schemas.openxmlformats.org/officeDocument/2006/relationships/customXml" Target="../../customXml/item2149.xml"/><Relationship Id="rId44" Type="http://schemas.openxmlformats.org/officeDocument/2006/relationships/customXml" Target="../../customXml/item1803.xml"/><Relationship Id="rId52" Type="http://schemas.openxmlformats.org/officeDocument/2006/relationships/image" Target="../media/image3.png"/><Relationship Id="rId60" Type="http://schemas.openxmlformats.org/officeDocument/2006/relationships/image" Target="../media/image10.png"/><Relationship Id="rId65" Type="http://schemas.openxmlformats.org/officeDocument/2006/relationships/image" Target="../media/image85.svg"/><Relationship Id="rId4" Type="http://schemas.openxmlformats.org/officeDocument/2006/relationships/customXml" Target="../../customXml/item1120.xml"/><Relationship Id="rId9" Type="http://schemas.openxmlformats.org/officeDocument/2006/relationships/customXml" Target="../../customXml/item1122.xml"/><Relationship Id="rId13" Type="http://schemas.openxmlformats.org/officeDocument/2006/relationships/customXml" Target="../../customXml/item782.xml"/><Relationship Id="rId18" Type="http://schemas.openxmlformats.org/officeDocument/2006/relationships/customXml" Target="../../customXml/item1358.xml"/><Relationship Id="rId39" Type="http://schemas.openxmlformats.org/officeDocument/2006/relationships/customXml" Target="../../customXml/item1164.xml"/><Relationship Id="rId34" Type="http://schemas.openxmlformats.org/officeDocument/2006/relationships/customXml" Target="../../customXml/item2575.xml"/><Relationship Id="rId50" Type="http://schemas.openxmlformats.org/officeDocument/2006/relationships/image" Target="../media/image1.png"/><Relationship Id="rId55" Type="http://schemas.openxmlformats.org/officeDocument/2006/relationships/image" Target="../media/image6.png"/></Relationships>
</file>

<file path=ppt/slides/_rels/slide56.xml.rels><?xml version="1.0" encoding="UTF-8" standalone="yes"?>
<Relationships xmlns="http://schemas.openxmlformats.org/package/2006/relationships"><Relationship Id="rId26" Type="http://schemas.openxmlformats.org/officeDocument/2006/relationships/customXml" Target="../../customXml/item1083.xml"/><Relationship Id="rId21" Type="http://schemas.openxmlformats.org/officeDocument/2006/relationships/customXml" Target="../../customXml/item161.xml"/><Relationship Id="rId42" Type="http://schemas.openxmlformats.org/officeDocument/2006/relationships/customXml" Target="../../customXml/item1615.xml"/><Relationship Id="rId47" Type="http://schemas.openxmlformats.org/officeDocument/2006/relationships/customXml" Target="../../customXml/item2609.xml"/><Relationship Id="rId63" Type="http://schemas.openxmlformats.org/officeDocument/2006/relationships/image" Target="../media/image6.png"/><Relationship Id="rId68" Type="http://schemas.openxmlformats.org/officeDocument/2006/relationships/image" Target="../media/image11.svg"/><Relationship Id="rId16" Type="http://schemas.openxmlformats.org/officeDocument/2006/relationships/customXml" Target="../../customXml/item2436.xml"/><Relationship Id="rId11" Type="http://schemas.openxmlformats.org/officeDocument/2006/relationships/customXml" Target="../../customXml/item1355.xml"/><Relationship Id="rId24" Type="http://schemas.openxmlformats.org/officeDocument/2006/relationships/customXml" Target="../../customXml/item985.xml"/><Relationship Id="rId32" Type="http://schemas.openxmlformats.org/officeDocument/2006/relationships/customXml" Target="../../customXml/item1719.xml"/><Relationship Id="rId37" Type="http://schemas.openxmlformats.org/officeDocument/2006/relationships/customXml" Target="../../customXml/item1693.xml"/><Relationship Id="rId40" Type="http://schemas.openxmlformats.org/officeDocument/2006/relationships/customXml" Target="../../customXml/item2178.xml"/><Relationship Id="rId45" Type="http://schemas.openxmlformats.org/officeDocument/2006/relationships/customXml" Target="../../customXml/item1146.xml"/><Relationship Id="rId53" Type="http://schemas.openxmlformats.org/officeDocument/2006/relationships/customXml" Target="../../customXml/item823.xml"/><Relationship Id="rId58" Type="http://schemas.openxmlformats.org/officeDocument/2006/relationships/image" Target="../media/image1.png"/><Relationship Id="rId66" Type="http://schemas.openxmlformats.org/officeDocument/2006/relationships/image" Target="../media/image83.svg"/><Relationship Id="rId74" Type="http://schemas.openxmlformats.org/officeDocument/2006/relationships/image" Target="../media/image87.svg"/><Relationship Id="rId5" Type="http://schemas.openxmlformats.org/officeDocument/2006/relationships/customXml" Target="../../customXml/item2356.xml"/><Relationship Id="rId61" Type="http://schemas.openxmlformats.org/officeDocument/2006/relationships/image" Target="../media/image4.png"/><Relationship Id="rId19" Type="http://schemas.openxmlformats.org/officeDocument/2006/relationships/customXml" Target="../../customXml/item1628.xml"/><Relationship Id="rId14" Type="http://schemas.openxmlformats.org/officeDocument/2006/relationships/customXml" Target="../../customXml/item2686.xml"/><Relationship Id="rId22" Type="http://schemas.openxmlformats.org/officeDocument/2006/relationships/customXml" Target="../../customXml/item1158.xml"/><Relationship Id="rId27" Type="http://schemas.openxmlformats.org/officeDocument/2006/relationships/customXml" Target="../../customXml/item534.xml"/><Relationship Id="rId30" Type="http://schemas.openxmlformats.org/officeDocument/2006/relationships/customXml" Target="../../customXml/item26.xml"/><Relationship Id="rId35" Type="http://schemas.openxmlformats.org/officeDocument/2006/relationships/customXml" Target="../../customXml/item1096.xml"/><Relationship Id="rId43" Type="http://schemas.openxmlformats.org/officeDocument/2006/relationships/customXml" Target="../../customXml/item832.xml"/><Relationship Id="rId48" Type="http://schemas.openxmlformats.org/officeDocument/2006/relationships/customXml" Target="../../customXml/item2026.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36.png"/><Relationship Id="rId77" Type="http://schemas.openxmlformats.org/officeDocument/2006/relationships/slide" Target="slide55.xml"/><Relationship Id="rId8" Type="http://schemas.openxmlformats.org/officeDocument/2006/relationships/customXml" Target="../../customXml/item1236.xml"/><Relationship Id="rId51" Type="http://schemas.openxmlformats.org/officeDocument/2006/relationships/customXml" Target="../../customXml/item255.xml"/><Relationship Id="rId72" Type="http://schemas.openxmlformats.org/officeDocument/2006/relationships/image" Target="../media/image85.svg"/><Relationship Id="rId3" Type="http://schemas.openxmlformats.org/officeDocument/2006/relationships/customXml" Target="../../customXml/item715.xml"/><Relationship Id="rId12" Type="http://schemas.openxmlformats.org/officeDocument/2006/relationships/customXml" Target="../../customXml/item283.xml"/><Relationship Id="rId17" Type="http://schemas.openxmlformats.org/officeDocument/2006/relationships/customXml" Target="../../customXml/item606.xml"/><Relationship Id="rId25" Type="http://schemas.openxmlformats.org/officeDocument/2006/relationships/customXml" Target="../../customXml/item1728.xml"/><Relationship Id="rId33" Type="http://schemas.openxmlformats.org/officeDocument/2006/relationships/customXml" Target="../../customXml/item148.xml"/><Relationship Id="rId38" Type="http://schemas.openxmlformats.org/officeDocument/2006/relationships/customXml" Target="../../customXml/item780.xml"/><Relationship Id="rId46" Type="http://schemas.openxmlformats.org/officeDocument/2006/relationships/customXml" Target="../../customXml/item2667.xml"/><Relationship Id="rId59" Type="http://schemas.openxmlformats.org/officeDocument/2006/relationships/image" Target="../media/image2.png"/><Relationship Id="rId67" Type="http://schemas.openxmlformats.org/officeDocument/2006/relationships/image" Target="../media/image10.png"/><Relationship Id="rId20" Type="http://schemas.openxmlformats.org/officeDocument/2006/relationships/customXml" Target="../../customXml/item898.xml"/><Relationship Id="rId41" Type="http://schemas.openxmlformats.org/officeDocument/2006/relationships/customXml" Target="../../customXml/item1265.xml"/><Relationship Id="rId54" Type="http://schemas.openxmlformats.org/officeDocument/2006/relationships/customXml" Target="../../customXml/item801.xml"/><Relationship Id="rId62" Type="http://schemas.openxmlformats.org/officeDocument/2006/relationships/image" Target="../media/image5.png"/><Relationship Id="rId70" Type="http://schemas.openxmlformats.org/officeDocument/2006/relationships/image" Target="../media/image37.svg"/><Relationship Id="rId75" Type="http://schemas.openxmlformats.org/officeDocument/2006/relationships/image" Target="../media/image88.png"/><Relationship Id="rId1" Type="http://schemas.openxmlformats.org/officeDocument/2006/relationships/customXml" Target="../../customXml/item663.xml"/><Relationship Id="rId6" Type="http://schemas.openxmlformats.org/officeDocument/2006/relationships/customXml" Target="../../customXml/item2402.xml"/><Relationship Id="rId15" Type="http://schemas.openxmlformats.org/officeDocument/2006/relationships/customXml" Target="../../customXml/item526.xml"/><Relationship Id="rId23" Type="http://schemas.openxmlformats.org/officeDocument/2006/relationships/customXml" Target="../../customXml/item2234.xml"/><Relationship Id="rId28" Type="http://schemas.openxmlformats.org/officeDocument/2006/relationships/customXml" Target="../../customXml/item1495.xml"/><Relationship Id="rId36" Type="http://schemas.openxmlformats.org/officeDocument/2006/relationships/customXml" Target="../../customXml/item2393.xml"/><Relationship Id="rId49" Type="http://schemas.openxmlformats.org/officeDocument/2006/relationships/customXml" Target="../../customXml/item2523.xml"/><Relationship Id="rId57" Type="http://schemas.openxmlformats.org/officeDocument/2006/relationships/notesSlide" Target="../notesSlides/notesSlide52.xml"/><Relationship Id="rId10" Type="http://schemas.openxmlformats.org/officeDocument/2006/relationships/customXml" Target="../../customXml/item1046.xml"/><Relationship Id="rId31" Type="http://schemas.openxmlformats.org/officeDocument/2006/relationships/customXml" Target="../../customXml/item275.xml"/><Relationship Id="rId44" Type="http://schemas.openxmlformats.org/officeDocument/2006/relationships/customXml" Target="../../customXml/item94.xml"/><Relationship Id="rId52" Type="http://schemas.openxmlformats.org/officeDocument/2006/relationships/customXml" Target="../../customXml/item1005.xml"/><Relationship Id="rId60" Type="http://schemas.openxmlformats.org/officeDocument/2006/relationships/image" Target="../media/image3.png"/><Relationship Id="rId65" Type="http://schemas.openxmlformats.org/officeDocument/2006/relationships/image" Target="../media/image82.png"/><Relationship Id="rId73" Type="http://schemas.openxmlformats.org/officeDocument/2006/relationships/image" Target="../media/image86.png"/><Relationship Id="rId4" Type="http://schemas.openxmlformats.org/officeDocument/2006/relationships/customXml" Target="../../customXml/item2070.xml"/><Relationship Id="rId9" Type="http://schemas.openxmlformats.org/officeDocument/2006/relationships/customXml" Target="../../customXml/item97.xml"/><Relationship Id="rId13" Type="http://schemas.openxmlformats.org/officeDocument/2006/relationships/customXml" Target="../../customXml/item899.xml"/><Relationship Id="rId18" Type="http://schemas.openxmlformats.org/officeDocument/2006/relationships/customXml" Target="../../customXml/item116.xml"/><Relationship Id="rId39" Type="http://schemas.openxmlformats.org/officeDocument/2006/relationships/customXml" Target="../../customXml/item457.xml"/><Relationship Id="rId34" Type="http://schemas.openxmlformats.org/officeDocument/2006/relationships/customXml" Target="../../customXml/item365.xml"/><Relationship Id="rId50" Type="http://schemas.openxmlformats.org/officeDocument/2006/relationships/customXml" Target="../../customXml/item1228.xml"/><Relationship Id="rId55" Type="http://schemas.openxmlformats.org/officeDocument/2006/relationships/customXml" Target="../../customXml/item2440.xml"/><Relationship Id="rId76" Type="http://schemas.openxmlformats.org/officeDocument/2006/relationships/image" Target="../media/image89.svg"/><Relationship Id="rId7" Type="http://schemas.openxmlformats.org/officeDocument/2006/relationships/customXml" Target="../../customXml/item2661.xml"/><Relationship Id="rId71" Type="http://schemas.openxmlformats.org/officeDocument/2006/relationships/image" Target="../media/image84.png"/><Relationship Id="rId2" Type="http://schemas.openxmlformats.org/officeDocument/2006/relationships/customXml" Target="../../customXml/item153.xml"/><Relationship Id="rId29" Type="http://schemas.openxmlformats.org/officeDocument/2006/relationships/customXml" Target="../../customXml/item1047.xml"/></Relationships>
</file>

<file path=ppt/slides/_rels/slide57.xml.rels><?xml version="1.0" encoding="UTF-8" standalone="yes"?>
<Relationships xmlns="http://schemas.openxmlformats.org/package/2006/relationships"><Relationship Id="rId13" Type="http://schemas.openxmlformats.org/officeDocument/2006/relationships/customXml" Target="../../customXml/item1780.xml"/><Relationship Id="rId18" Type="http://schemas.openxmlformats.org/officeDocument/2006/relationships/customXml" Target="../../customXml/item629.xml"/><Relationship Id="rId26" Type="http://schemas.openxmlformats.org/officeDocument/2006/relationships/customXml" Target="../../customXml/item831.xml"/><Relationship Id="rId39" Type="http://schemas.openxmlformats.org/officeDocument/2006/relationships/image" Target="../media/image1.png"/><Relationship Id="rId21" Type="http://schemas.openxmlformats.org/officeDocument/2006/relationships/customXml" Target="../../customXml/item1560.xml"/><Relationship Id="rId34" Type="http://schemas.openxmlformats.org/officeDocument/2006/relationships/customXml" Target="../../customXml/item1914.xml"/><Relationship Id="rId42" Type="http://schemas.openxmlformats.org/officeDocument/2006/relationships/image" Target="../media/image4.png"/><Relationship Id="rId47" Type="http://schemas.openxmlformats.org/officeDocument/2006/relationships/image" Target="../media/image10.png"/><Relationship Id="rId50" Type="http://schemas.openxmlformats.org/officeDocument/2006/relationships/image" Target="../media/image76.svg"/><Relationship Id="rId55" Type="http://schemas.openxmlformats.org/officeDocument/2006/relationships/image" Target="../media/image25.svg"/><Relationship Id="rId7" Type="http://schemas.openxmlformats.org/officeDocument/2006/relationships/customXml" Target="../../customXml/item1604.xml"/><Relationship Id="rId2" Type="http://schemas.openxmlformats.org/officeDocument/2006/relationships/customXml" Target="../../customXml/item1611.xml"/><Relationship Id="rId16" Type="http://schemas.openxmlformats.org/officeDocument/2006/relationships/customXml" Target="../../customXml/item1557.xml"/><Relationship Id="rId29" Type="http://schemas.openxmlformats.org/officeDocument/2006/relationships/customXml" Target="../../customXml/item970.xml"/><Relationship Id="rId11" Type="http://schemas.openxmlformats.org/officeDocument/2006/relationships/customXml" Target="../../customXml/item1015.xml"/><Relationship Id="rId24" Type="http://schemas.openxmlformats.org/officeDocument/2006/relationships/customXml" Target="../../customXml/item1955.xml"/><Relationship Id="rId32" Type="http://schemas.openxmlformats.org/officeDocument/2006/relationships/customXml" Target="../../customXml/item380.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83.svg"/><Relationship Id="rId5" Type="http://schemas.openxmlformats.org/officeDocument/2006/relationships/customXml" Target="../../customXml/item570.xml"/><Relationship Id="rId10" Type="http://schemas.openxmlformats.org/officeDocument/2006/relationships/customXml" Target="../../customXml/item725.xml"/><Relationship Id="rId19" Type="http://schemas.openxmlformats.org/officeDocument/2006/relationships/customXml" Target="../../customXml/item1609.xml"/><Relationship Id="rId31" Type="http://schemas.openxmlformats.org/officeDocument/2006/relationships/customXml" Target="../../customXml/item1947.xml"/><Relationship Id="rId44" Type="http://schemas.openxmlformats.org/officeDocument/2006/relationships/image" Target="../media/image6.png"/><Relationship Id="rId52" Type="http://schemas.openxmlformats.org/officeDocument/2006/relationships/image" Target="../media/image82.png"/><Relationship Id="rId4" Type="http://schemas.openxmlformats.org/officeDocument/2006/relationships/customXml" Target="../../customXml/item471.xml"/><Relationship Id="rId9" Type="http://schemas.openxmlformats.org/officeDocument/2006/relationships/customXml" Target="../../customXml/item481.xml"/><Relationship Id="rId14" Type="http://schemas.openxmlformats.org/officeDocument/2006/relationships/customXml" Target="../../customXml/item2161.xml"/><Relationship Id="rId22" Type="http://schemas.openxmlformats.org/officeDocument/2006/relationships/customXml" Target="../../customXml/item479.xml"/><Relationship Id="rId27" Type="http://schemas.openxmlformats.org/officeDocument/2006/relationships/customXml" Target="../../customXml/item1113.xml"/><Relationship Id="rId30" Type="http://schemas.openxmlformats.org/officeDocument/2006/relationships/customXml" Target="../../customXml/item2590.xml"/><Relationship Id="rId35" Type="http://schemas.openxmlformats.org/officeDocument/2006/relationships/customXml" Target="../../customXml/item2170.xml"/><Relationship Id="rId43" Type="http://schemas.openxmlformats.org/officeDocument/2006/relationships/image" Target="../media/image5.png"/><Relationship Id="rId48" Type="http://schemas.openxmlformats.org/officeDocument/2006/relationships/image" Target="../media/image11.svg"/><Relationship Id="rId8" Type="http://schemas.openxmlformats.org/officeDocument/2006/relationships/customXml" Target="../../customXml/item1769.xml"/><Relationship Id="rId51" Type="http://schemas.openxmlformats.org/officeDocument/2006/relationships/image" Target="../media/image77.png"/><Relationship Id="rId3" Type="http://schemas.openxmlformats.org/officeDocument/2006/relationships/customXml" Target="../../customXml/item1666.xml"/><Relationship Id="rId12" Type="http://schemas.openxmlformats.org/officeDocument/2006/relationships/customXml" Target="../../customXml/item857.xml"/><Relationship Id="rId17" Type="http://schemas.openxmlformats.org/officeDocument/2006/relationships/customXml" Target="../../customXml/item1941.xml"/><Relationship Id="rId25" Type="http://schemas.openxmlformats.org/officeDocument/2006/relationships/customXml" Target="../../customXml/item587.xml"/><Relationship Id="rId33" Type="http://schemas.openxmlformats.org/officeDocument/2006/relationships/customXml" Target="../../customXml/item2090.xml"/><Relationship Id="rId38" Type="http://schemas.openxmlformats.org/officeDocument/2006/relationships/notesSlide" Target="../notesSlides/notesSlide53.xml"/><Relationship Id="rId46" Type="http://schemas.openxmlformats.org/officeDocument/2006/relationships/slide" Target="slide58.xml"/><Relationship Id="rId20" Type="http://schemas.openxmlformats.org/officeDocument/2006/relationships/customXml" Target="../../customXml/item630.xml"/><Relationship Id="rId41" Type="http://schemas.openxmlformats.org/officeDocument/2006/relationships/image" Target="../media/image3.png"/><Relationship Id="rId54" Type="http://schemas.openxmlformats.org/officeDocument/2006/relationships/image" Target="../media/image24.png"/><Relationship Id="rId1" Type="http://schemas.openxmlformats.org/officeDocument/2006/relationships/customXml" Target="../../customXml/item530.xml"/><Relationship Id="rId6" Type="http://schemas.openxmlformats.org/officeDocument/2006/relationships/customXml" Target="../../customXml/item1129.xml"/><Relationship Id="rId15" Type="http://schemas.openxmlformats.org/officeDocument/2006/relationships/customXml" Target="../../customXml/item2199.xml"/><Relationship Id="rId23" Type="http://schemas.openxmlformats.org/officeDocument/2006/relationships/customXml" Target="../../customXml/item2568.xml"/><Relationship Id="rId28" Type="http://schemas.openxmlformats.org/officeDocument/2006/relationships/customXml" Target="../../customXml/item2504.xml"/><Relationship Id="rId36" Type="http://schemas.openxmlformats.org/officeDocument/2006/relationships/customXml" Target="../../customXml/item2419.xml"/><Relationship Id="rId49" Type="http://schemas.openxmlformats.org/officeDocument/2006/relationships/image" Target="../media/image75.png"/></Relationships>
</file>

<file path=ppt/slides/_rels/slide58.xml.rels><?xml version="1.0" encoding="UTF-8" standalone="yes"?>
<Relationships xmlns="http://schemas.openxmlformats.org/package/2006/relationships"><Relationship Id="rId13" Type="http://schemas.openxmlformats.org/officeDocument/2006/relationships/customXml" Target="../../customXml/item2248.xml"/><Relationship Id="rId18" Type="http://schemas.openxmlformats.org/officeDocument/2006/relationships/customXml" Target="../../customXml/item1593.xml"/><Relationship Id="rId26" Type="http://schemas.openxmlformats.org/officeDocument/2006/relationships/customXml" Target="../../customXml/item2592.xml"/><Relationship Id="rId39" Type="http://schemas.openxmlformats.org/officeDocument/2006/relationships/image" Target="../media/image1.png"/><Relationship Id="rId21" Type="http://schemas.openxmlformats.org/officeDocument/2006/relationships/customXml" Target="../../customXml/item32.xml"/><Relationship Id="rId34" Type="http://schemas.openxmlformats.org/officeDocument/2006/relationships/customXml" Target="../../customXml/item1798.xml"/><Relationship Id="rId42" Type="http://schemas.openxmlformats.org/officeDocument/2006/relationships/image" Target="../media/image4.png"/><Relationship Id="rId47" Type="http://schemas.openxmlformats.org/officeDocument/2006/relationships/slide" Target="slide59.xml"/><Relationship Id="rId50" Type="http://schemas.openxmlformats.org/officeDocument/2006/relationships/image" Target="../media/image20.png"/><Relationship Id="rId55" Type="http://schemas.openxmlformats.org/officeDocument/2006/relationships/image" Target="../media/image91.svg"/><Relationship Id="rId7" Type="http://schemas.openxmlformats.org/officeDocument/2006/relationships/customXml" Target="../../customXml/item1336.xml"/><Relationship Id="rId2" Type="http://schemas.openxmlformats.org/officeDocument/2006/relationships/customXml" Target="../../customXml/item1370.xml"/><Relationship Id="rId16" Type="http://schemas.openxmlformats.org/officeDocument/2006/relationships/customXml" Target="../../customXml/item829.xml"/><Relationship Id="rId29" Type="http://schemas.openxmlformats.org/officeDocument/2006/relationships/customXml" Target="../../customXml/item1217.xml"/><Relationship Id="rId11" Type="http://schemas.openxmlformats.org/officeDocument/2006/relationships/customXml" Target="../../customXml/item429.xml"/><Relationship Id="rId24" Type="http://schemas.openxmlformats.org/officeDocument/2006/relationships/customXml" Target="../../customXml/item257.xml"/><Relationship Id="rId32" Type="http://schemas.openxmlformats.org/officeDocument/2006/relationships/customXml" Target="../../customXml/item784.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25.svg"/><Relationship Id="rId5" Type="http://schemas.openxmlformats.org/officeDocument/2006/relationships/customXml" Target="../../customXml/item2134.xml"/><Relationship Id="rId19" Type="http://schemas.openxmlformats.org/officeDocument/2006/relationships/customXml" Target="../../customXml/item948.xml"/><Relationship Id="rId4" Type="http://schemas.openxmlformats.org/officeDocument/2006/relationships/customXml" Target="../../customXml/item2486.xml"/><Relationship Id="rId9" Type="http://schemas.openxmlformats.org/officeDocument/2006/relationships/customXml" Target="../../customXml/item265.xml"/><Relationship Id="rId14" Type="http://schemas.openxmlformats.org/officeDocument/2006/relationships/customXml" Target="../../customXml/item1960.xml"/><Relationship Id="rId22" Type="http://schemas.openxmlformats.org/officeDocument/2006/relationships/customXml" Target="../../customXml/item2682.xml"/><Relationship Id="rId27" Type="http://schemas.openxmlformats.org/officeDocument/2006/relationships/customXml" Target="../../customXml/item1366.xml"/><Relationship Id="rId30" Type="http://schemas.openxmlformats.org/officeDocument/2006/relationships/customXml" Target="../../customXml/item2158.xml"/><Relationship Id="rId35" Type="http://schemas.openxmlformats.org/officeDocument/2006/relationships/customXml" Target="../../customXml/item438.xml"/><Relationship Id="rId43" Type="http://schemas.openxmlformats.org/officeDocument/2006/relationships/image" Target="../media/image5.png"/><Relationship Id="rId48" Type="http://schemas.openxmlformats.org/officeDocument/2006/relationships/image" Target="../media/image10.png"/><Relationship Id="rId56" Type="http://schemas.openxmlformats.org/officeDocument/2006/relationships/image" Target="../media/image8.png"/><Relationship Id="rId8" Type="http://schemas.openxmlformats.org/officeDocument/2006/relationships/customXml" Target="../../customXml/item143.xml"/><Relationship Id="rId51" Type="http://schemas.openxmlformats.org/officeDocument/2006/relationships/image" Target="../media/image21.svg"/><Relationship Id="rId3" Type="http://schemas.openxmlformats.org/officeDocument/2006/relationships/customXml" Target="../../customXml/item1603.xml"/><Relationship Id="rId12" Type="http://schemas.openxmlformats.org/officeDocument/2006/relationships/customXml" Target="../../customXml/item264.xml"/><Relationship Id="rId17" Type="http://schemas.openxmlformats.org/officeDocument/2006/relationships/customXml" Target="../../customXml/item1757.xml"/><Relationship Id="rId25" Type="http://schemas.openxmlformats.org/officeDocument/2006/relationships/customXml" Target="../../customXml/item1448.xml"/><Relationship Id="rId33" Type="http://schemas.openxmlformats.org/officeDocument/2006/relationships/customXml" Target="../../customXml/item1187.xml"/><Relationship Id="rId38" Type="http://schemas.openxmlformats.org/officeDocument/2006/relationships/notesSlide" Target="../notesSlides/notesSlide54.xml"/><Relationship Id="rId46" Type="http://schemas.openxmlformats.org/officeDocument/2006/relationships/slide" Target="slide60.xml"/><Relationship Id="rId20" Type="http://schemas.openxmlformats.org/officeDocument/2006/relationships/customXml" Target="../../customXml/item1746.xml"/><Relationship Id="rId41" Type="http://schemas.openxmlformats.org/officeDocument/2006/relationships/image" Target="../media/image3.png"/><Relationship Id="rId54" Type="http://schemas.openxmlformats.org/officeDocument/2006/relationships/image" Target="../media/image90.png"/><Relationship Id="rId1" Type="http://schemas.openxmlformats.org/officeDocument/2006/relationships/customXml" Target="../../customXml/item506.xml"/><Relationship Id="rId6" Type="http://schemas.openxmlformats.org/officeDocument/2006/relationships/customXml" Target="../../customXml/item1354.xml"/><Relationship Id="rId15" Type="http://schemas.openxmlformats.org/officeDocument/2006/relationships/customXml" Target="../../customXml/item379.xml"/><Relationship Id="rId23" Type="http://schemas.openxmlformats.org/officeDocument/2006/relationships/customXml" Target="../../customXml/item303.xml"/><Relationship Id="rId28" Type="http://schemas.openxmlformats.org/officeDocument/2006/relationships/customXml" Target="../../customXml/item2162.xml"/><Relationship Id="rId36" Type="http://schemas.openxmlformats.org/officeDocument/2006/relationships/customXml" Target="../../customXml/item34.xml"/><Relationship Id="rId49" Type="http://schemas.openxmlformats.org/officeDocument/2006/relationships/image" Target="../media/image11.svg"/><Relationship Id="rId57" Type="http://schemas.openxmlformats.org/officeDocument/2006/relationships/image" Target="../media/image9.svg"/><Relationship Id="rId10" Type="http://schemas.openxmlformats.org/officeDocument/2006/relationships/customXml" Target="../../customXml/item92.xml"/><Relationship Id="rId31" Type="http://schemas.openxmlformats.org/officeDocument/2006/relationships/customXml" Target="../../customXml/item73.xml"/><Relationship Id="rId44" Type="http://schemas.openxmlformats.org/officeDocument/2006/relationships/image" Target="../media/image6.png"/><Relationship Id="rId52" Type="http://schemas.openxmlformats.org/officeDocument/2006/relationships/image" Target="../media/image24.png"/></Relationships>
</file>

<file path=ppt/slides/_rels/slide59.xml.rels><?xml version="1.0" encoding="UTF-8" standalone="yes"?>
<Relationships xmlns="http://schemas.openxmlformats.org/package/2006/relationships"><Relationship Id="rId26" Type="http://schemas.openxmlformats.org/officeDocument/2006/relationships/customXml" Target="../../customXml/item1743.xml"/><Relationship Id="rId21" Type="http://schemas.openxmlformats.org/officeDocument/2006/relationships/customXml" Target="../../customXml/item2599.xml"/><Relationship Id="rId34" Type="http://schemas.openxmlformats.org/officeDocument/2006/relationships/customXml" Target="../../customXml/item2345.xml"/><Relationship Id="rId42" Type="http://schemas.openxmlformats.org/officeDocument/2006/relationships/customXml" Target="../../customXml/item1872.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11.svg"/><Relationship Id="rId63" Type="http://schemas.openxmlformats.org/officeDocument/2006/relationships/image" Target="../media/image9.svg"/><Relationship Id="rId7" Type="http://schemas.openxmlformats.org/officeDocument/2006/relationships/customXml" Target="../../customXml/item766.xml"/><Relationship Id="rId2" Type="http://schemas.openxmlformats.org/officeDocument/2006/relationships/customXml" Target="../../customXml/item599.xml"/><Relationship Id="rId16" Type="http://schemas.openxmlformats.org/officeDocument/2006/relationships/customXml" Target="../../customXml/item474.xml"/><Relationship Id="rId29" Type="http://schemas.openxmlformats.org/officeDocument/2006/relationships/customXml" Target="../../customXml/item85.xml"/><Relationship Id="rId11" Type="http://schemas.openxmlformats.org/officeDocument/2006/relationships/customXml" Target="../../customXml/item2118.xml"/><Relationship Id="rId24" Type="http://schemas.openxmlformats.org/officeDocument/2006/relationships/customXml" Target="../../customXml/item520.xml"/><Relationship Id="rId32" Type="http://schemas.openxmlformats.org/officeDocument/2006/relationships/customXml" Target="../../customXml/item1221.xml"/><Relationship Id="rId37" Type="http://schemas.openxmlformats.org/officeDocument/2006/relationships/customXml" Target="../../customXml/item1317.xml"/><Relationship Id="rId40" Type="http://schemas.openxmlformats.org/officeDocument/2006/relationships/customXml" Target="../../customXml/item1726.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520.xml"/><Relationship Id="rId61" Type="http://schemas.openxmlformats.org/officeDocument/2006/relationships/image" Target="../media/image91.svg"/><Relationship Id="rId19" Type="http://schemas.openxmlformats.org/officeDocument/2006/relationships/customXml" Target="../../customXml/item165.xml"/><Relationship Id="rId14" Type="http://schemas.openxmlformats.org/officeDocument/2006/relationships/customXml" Target="../../customXml/item1516.xml"/><Relationship Id="rId22" Type="http://schemas.openxmlformats.org/officeDocument/2006/relationships/customXml" Target="../../customXml/item224.xml"/><Relationship Id="rId27" Type="http://schemas.openxmlformats.org/officeDocument/2006/relationships/customXml" Target="../../customXml/item1925.xml"/><Relationship Id="rId30" Type="http://schemas.openxmlformats.org/officeDocument/2006/relationships/customXml" Target="../../customXml/item2584.xml"/><Relationship Id="rId35" Type="http://schemas.openxmlformats.org/officeDocument/2006/relationships/customXml" Target="../../customXml/item855.xml"/><Relationship Id="rId43" Type="http://schemas.openxmlformats.org/officeDocument/2006/relationships/customXml" Target="../../customXml/item2491.xml"/><Relationship Id="rId48" Type="http://schemas.openxmlformats.org/officeDocument/2006/relationships/image" Target="../media/image2.png"/><Relationship Id="rId56" Type="http://schemas.openxmlformats.org/officeDocument/2006/relationships/image" Target="../media/image20.png"/><Relationship Id="rId64" Type="http://schemas.openxmlformats.org/officeDocument/2006/relationships/slide" Target="slide58.xml"/><Relationship Id="rId8" Type="http://schemas.openxmlformats.org/officeDocument/2006/relationships/customXml" Target="../../customXml/item2648.xml"/><Relationship Id="rId51" Type="http://schemas.openxmlformats.org/officeDocument/2006/relationships/image" Target="../media/image5.png"/><Relationship Id="rId3" Type="http://schemas.openxmlformats.org/officeDocument/2006/relationships/customXml" Target="../../customXml/item607.xml"/><Relationship Id="rId12" Type="http://schemas.openxmlformats.org/officeDocument/2006/relationships/customXml" Target="../../customXml/item2198.xml"/><Relationship Id="rId17" Type="http://schemas.openxmlformats.org/officeDocument/2006/relationships/customXml" Target="../../customXml/item2262.xml"/><Relationship Id="rId25" Type="http://schemas.openxmlformats.org/officeDocument/2006/relationships/customXml" Target="../../customXml/item1329.xml"/><Relationship Id="rId33" Type="http://schemas.openxmlformats.org/officeDocument/2006/relationships/customXml" Target="../../customXml/item1638.xml"/><Relationship Id="rId38" Type="http://schemas.openxmlformats.org/officeDocument/2006/relationships/customXml" Target="../../customXml/item1718.xml"/><Relationship Id="rId46" Type="http://schemas.openxmlformats.org/officeDocument/2006/relationships/notesSlide" Target="../notesSlides/notesSlide55.xml"/><Relationship Id="rId59" Type="http://schemas.openxmlformats.org/officeDocument/2006/relationships/image" Target="../media/image25.svg"/><Relationship Id="rId20" Type="http://schemas.openxmlformats.org/officeDocument/2006/relationships/customXml" Target="../../customXml/item1351.xml"/><Relationship Id="rId41" Type="http://schemas.openxmlformats.org/officeDocument/2006/relationships/customXml" Target="../../customXml/item399.xml"/><Relationship Id="rId54" Type="http://schemas.openxmlformats.org/officeDocument/2006/relationships/image" Target="../media/image10.png"/><Relationship Id="rId62" Type="http://schemas.openxmlformats.org/officeDocument/2006/relationships/image" Target="../media/image8.png"/><Relationship Id="rId1" Type="http://schemas.openxmlformats.org/officeDocument/2006/relationships/customXml" Target="../../customXml/item1943.xml"/><Relationship Id="rId6" Type="http://schemas.openxmlformats.org/officeDocument/2006/relationships/customXml" Target="../../customXml/item1556.xml"/><Relationship Id="rId15" Type="http://schemas.openxmlformats.org/officeDocument/2006/relationships/customXml" Target="../../customXml/item223.xml"/><Relationship Id="rId23" Type="http://schemas.openxmlformats.org/officeDocument/2006/relationships/customXml" Target="../../customXml/item693.xml"/><Relationship Id="rId28" Type="http://schemas.openxmlformats.org/officeDocument/2006/relationships/customXml" Target="../../customXml/item346.xml"/><Relationship Id="rId36" Type="http://schemas.openxmlformats.org/officeDocument/2006/relationships/customXml" Target="../../customXml/item1853.xml"/><Relationship Id="rId49" Type="http://schemas.openxmlformats.org/officeDocument/2006/relationships/image" Target="../media/image3.png"/><Relationship Id="rId57" Type="http://schemas.openxmlformats.org/officeDocument/2006/relationships/image" Target="../media/image21.svg"/><Relationship Id="rId10" Type="http://schemas.openxmlformats.org/officeDocument/2006/relationships/customXml" Target="../../customXml/item1409.xml"/><Relationship Id="rId31" Type="http://schemas.openxmlformats.org/officeDocument/2006/relationships/customXml" Target="../../customXml/item2593.xml"/><Relationship Id="rId44" Type="http://schemas.openxmlformats.org/officeDocument/2006/relationships/customXml" Target="../../customXml/item164.xml"/><Relationship Id="rId52" Type="http://schemas.openxmlformats.org/officeDocument/2006/relationships/image" Target="../media/image6.png"/><Relationship Id="rId60" Type="http://schemas.openxmlformats.org/officeDocument/2006/relationships/image" Target="../media/image90.png"/><Relationship Id="rId65" Type="http://schemas.openxmlformats.org/officeDocument/2006/relationships/image" Target="../media/image32.png"/><Relationship Id="rId4" Type="http://schemas.openxmlformats.org/officeDocument/2006/relationships/customXml" Target="../../customXml/item132.xml"/><Relationship Id="rId9" Type="http://schemas.openxmlformats.org/officeDocument/2006/relationships/customXml" Target="../../customXml/item2344.xml"/><Relationship Id="rId13" Type="http://schemas.openxmlformats.org/officeDocument/2006/relationships/customXml" Target="../../customXml/item998.xml"/><Relationship Id="rId18" Type="http://schemas.openxmlformats.org/officeDocument/2006/relationships/customXml" Target="../../customXml/item1997.xml"/><Relationship Id="rId39" Type="http://schemas.openxmlformats.org/officeDocument/2006/relationships/customXml" Target="../../customXml/item1391.xml"/></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754.xml"/><Relationship Id="rId21" Type="http://schemas.openxmlformats.org/officeDocument/2006/relationships/customXml" Target="../../customXml/item2039.xml"/><Relationship Id="rId42" Type="http://schemas.openxmlformats.org/officeDocument/2006/relationships/customXml" Target="../../customXml/item1373.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2034.xml"/><Relationship Id="rId11" Type="http://schemas.openxmlformats.org/officeDocument/2006/relationships/customXml" Target="../../customXml/item685.xml"/><Relationship Id="rId24" Type="http://schemas.openxmlformats.org/officeDocument/2006/relationships/customXml" Target="../../customXml/item1131.xml"/><Relationship Id="rId32" Type="http://schemas.openxmlformats.org/officeDocument/2006/relationships/customXml" Target="../../customXml/item1659.xml"/><Relationship Id="rId37" Type="http://schemas.openxmlformats.org/officeDocument/2006/relationships/customXml" Target="../../customXml/item1431.xml"/><Relationship Id="rId40" Type="http://schemas.openxmlformats.org/officeDocument/2006/relationships/customXml" Target="../../customXml/item1697.xml"/><Relationship Id="rId45" Type="http://schemas.openxmlformats.org/officeDocument/2006/relationships/customXml" Target="../../customXml/item1098.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591.xml"/><Relationship Id="rId61" Type="http://schemas.openxmlformats.org/officeDocument/2006/relationships/image" Target="../media/image12.png"/><Relationship Id="rId19" Type="http://schemas.openxmlformats.org/officeDocument/2006/relationships/customXml" Target="../../customXml/item2361.xml"/><Relationship Id="rId14" Type="http://schemas.openxmlformats.org/officeDocument/2006/relationships/customXml" Target="../../customXml/item1396.xml"/><Relationship Id="rId22" Type="http://schemas.openxmlformats.org/officeDocument/2006/relationships/customXml" Target="../../customXml/item2391.xml"/><Relationship Id="rId27" Type="http://schemas.openxmlformats.org/officeDocument/2006/relationships/customXml" Target="../../customXml/item1375.xml"/><Relationship Id="rId30" Type="http://schemas.openxmlformats.org/officeDocument/2006/relationships/customXml" Target="../../customXml/item850.xml"/><Relationship Id="rId35" Type="http://schemas.openxmlformats.org/officeDocument/2006/relationships/customXml" Target="../../customXml/item645.xml"/><Relationship Id="rId43" Type="http://schemas.openxmlformats.org/officeDocument/2006/relationships/customXml" Target="../../customXml/item2027.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2679.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275.xml"/><Relationship Id="rId12" Type="http://schemas.openxmlformats.org/officeDocument/2006/relationships/customXml" Target="../../customXml/item66.xml"/><Relationship Id="rId17" Type="http://schemas.openxmlformats.org/officeDocument/2006/relationships/customXml" Target="../../customXml/item2017.xml"/><Relationship Id="rId25" Type="http://schemas.openxmlformats.org/officeDocument/2006/relationships/customXml" Target="../../customXml/item1932.xml"/><Relationship Id="rId33" Type="http://schemas.openxmlformats.org/officeDocument/2006/relationships/customXml" Target="../../customXml/item2298.xml"/><Relationship Id="rId38" Type="http://schemas.openxmlformats.org/officeDocument/2006/relationships/customXml" Target="../../customXml/item2338.xml"/><Relationship Id="rId46" Type="http://schemas.openxmlformats.org/officeDocument/2006/relationships/customXml" Target="../../customXml/item608.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1835.xml"/><Relationship Id="rId41" Type="http://schemas.openxmlformats.org/officeDocument/2006/relationships/customXml" Target="../../customXml/item281.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23.xml"/><Relationship Id="rId6" Type="http://schemas.openxmlformats.org/officeDocument/2006/relationships/customXml" Target="../../customXml/item1696.xml"/><Relationship Id="rId15" Type="http://schemas.openxmlformats.org/officeDocument/2006/relationships/customXml" Target="../../customXml/item1715.xml"/><Relationship Id="rId23" Type="http://schemas.openxmlformats.org/officeDocument/2006/relationships/customXml" Target="../../customXml/item901.xml"/><Relationship Id="rId28" Type="http://schemas.openxmlformats.org/officeDocument/2006/relationships/customXml" Target="../../customXml/item1570.xml"/><Relationship Id="rId36" Type="http://schemas.openxmlformats.org/officeDocument/2006/relationships/customXml" Target="../../customXml/item1210.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313.xml"/><Relationship Id="rId31" Type="http://schemas.openxmlformats.org/officeDocument/2006/relationships/customXml" Target="../../customXml/item1921.xml"/><Relationship Id="rId44" Type="http://schemas.openxmlformats.org/officeDocument/2006/relationships/customXml" Target="../../customXml/item208.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2250.xml"/><Relationship Id="rId9" Type="http://schemas.openxmlformats.org/officeDocument/2006/relationships/customXml" Target="../../customXml/item2279.xml"/><Relationship Id="rId13" Type="http://schemas.openxmlformats.org/officeDocument/2006/relationships/customXml" Target="../../customXml/item236.xml"/><Relationship Id="rId18" Type="http://schemas.openxmlformats.org/officeDocument/2006/relationships/customXml" Target="../../customXml/item611.xml"/><Relationship Id="rId39" Type="http://schemas.openxmlformats.org/officeDocument/2006/relationships/customXml" Target="../../customXml/item107.xml"/><Relationship Id="rId34" Type="http://schemas.openxmlformats.org/officeDocument/2006/relationships/customXml" Target="../../customXml/item833.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412.xml"/><Relationship Id="rId71" Type="http://schemas.openxmlformats.org/officeDocument/2006/relationships/image" Target="../media/image22.png"/><Relationship Id="rId2" Type="http://schemas.openxmlformats.org/officeDocument/2006/relationships/customXml" Target="../../customXml/item336.xml"/><Relationship Id="rId29" Type="http://schemas.openxmlformats.org/officeDocument/2006/relationships/customXml" Target="../../customXml/item1312.xml"/></Relationships>
</file>

<file path=ppt/slides/_rels/slide60.xml.rels><?xml version="1.0" encoding="UTF-8" standalone="yes"?>
<Relationships xmlns="http://schemas.openxmlformats.org/package/2006/relationships"><Relationship Id="rId8" Type="http://schemas.openxmlformats.org/officeDocument/2006/relationships/customXml" Target="../../customXml/item69.xml"/><Relationship Id="rId13" Type="http://schemas.openxmlformats.org/officeDocument/2006/relationships/customXml" Target="../../customXml/item1555.xml"/><Relationship Id="rId18" Type="http://schemas.openxmlformats.org/officeDocument/2006/relationships/customXml" Target="../../customXml/item98.xml"/><Relationship Id="rId26" Type="http://schemas.openxmlformats.org/officeDocument/2006/relationships/image" Target="../media/image3.png"/><Relationship Id="rId3" Type="http://schemas.openxmlformats.org/officeDocument/2006/relationships/customXml" Target="../../customXml/item1787.xml"/><Relationship Id="rId21" Type="http://schemas.openxmlformats.org/officeDocument/2006/relationships/customXml" Target="../../customXml/item2065.xml"/><Relationship Id="rId7" Type="http://schemas.openxmlformats.org/officeDocument/2006/relationships/customXml" Target="../../customXml/item105.xml"/><Relationship Id="rId12" Type="http://schemas.openxmlformats.org/officeDocument/2006/relationships/customXml" Target="../../customXml/item1854.xml"/><Relationship Id="rId17" Type="http://schemas.openxmlformats.org/officeDocument/2006/relationships/customXml" Target="../../customXml/item1144.xml"/><Relationship Id="rId25" Type="http://schemas.openxmlformats.org/officeDocument/2006/relationships/image" Target="../media/image2.png"/><Relationship Id="rId2" Type="http://schemas.openxmlformats.org/officeDocument/2006/relationships/customXml" Target="../../customXml/item25.xml"/><Relationship Id="rId16" Type="http://schemas.openxmlformats.org/officeDocument/2006/relationships/customXml" Target="../../customXml/item848.xml"/><Relationship Id="rId20" Type="http://schemas.openxmlformats.org/officeDocument/2006/relationships/customXml" Target="../../customXml/item973.xml"/><Relationship Id="rId29" Type="http://schemas.openxmlformats.org/officeDocument/2006/relationships/image" Target="../media/image6.png"/><Relationship Id="rId1" Type="http://schemas.openxmlformats.org/officeDocument/2006/relationships/customXml" Target="../../customXml/item1060.xml"/><Relationship Id="rId6" Type="http://schemas.openxmlformats.org/officeDocument/2006/relationships/customXml" Target="../../customXml/item1048.xml"/><Relationship Id="rId11" Type="http://schemas.openxmlformats.org/officeDocument/2006/relationships/customXml" Target="../../customXml/item2157.xml"/><Relationship Id="rId24" Type="http://schemas.openxmlformats.org/officeDocument/2006/relationships/image" Target="../media/image1.png"/><Relationship Id="rId5" Type="http://schemas.openxmlformats.org/officeDocument/2006/relationships/customXml" Target="../../customXml/item1395.xml"/><Relationship Id="rId15" Type="http://schemas.openxmlformats.org/officeDocument/2006/relationships/customXml" Target="../../customXml/item1155.xml"/><Relationship Id="rId23" Type="http://schemas.openxmlformats.org/officeDocument/2006/relationships/notesSlide" Target="../notesSlides/notesSlide56.xml"/><Relationship Id="rId28" Type="http://schemas.openxmlformats.org/officeDocument/2006/relationships/image" Target="../media/image5.png"/><Relationship Id="rId10" Type="http://schemas.openxmlformats.org/officeDocument/2006/relationships/customXml" Target="../../customXml/item1159.xml"/><Relationship Id="rId19" Type="http://schemas.openxmlformats.org/officeDocument/2006/relationships/customXml" Target="../../customXml/item501.xml"/><Relationship Id="rId4" Type="http://schemas.openxmlformats.org/officeDocument/2006/relationships/customXml" Target="../../customXml/item2365.xml"/><Relationship Id="rId9" Type="http://schemas.openxmlformats.org/officeDocument/2006/relationships/customXml" Target="../../customXml/item473.xml"/><Relationship Id="rId14" Type="http://schemas.openxmlformats.org/officeDocument/2006/relationships/customXml" Target="../../customXml/item1464.xml"/><Relationship Id="rId22" Type="http://schemas.openxmlformats.org/officeDocument/2006/relationships/slideLayout" Target="../slideLayouts/slideLayout1.xml"/><Relationship Id="rId27" Type="http://schemas.openxmlformats.org/officeDocument/2006/relationships/image" Target="../media/image4.png"/><Relationship Id="rId30" Type="http://schemas.openxmlformats.org/officeDocument/2006/relationships/image" Target="../media/image7.png"/></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505.xml"/><Relationship Id="rId21" Type="http://schemas.openxmlformats.org/officeDocument/2006/relationships/customXml" Target="../../customXml/item589.xml"/><Relationship Id="rId34" Type="http://schemas.openxmlformats.org/officeDocument/2006/relationships/customXml" Target="../../customXml/item1888.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slide" Target="slide54.xml"/><Relationship Id="rId7" Type="http://schemas.openxmlformats.org/officeDocument/2006/relationships/customXml" Target="../../customXml/item1339.xml"/><Relationship Id="rId2" Type="http://schemas.openxmlformats.org/officeDocument/2006/relationships/customXml" Target="../../customXml/item488.xml"/><Relationship Id="rId16" Type="http://schemas.openxmlformats.org/officeDocument/2006/relationships/customXml" Target="../../customXml/item1022.xml"/><Relationship Id="rId29" Type="http://schemas.openxmlformats.org/officeDocument/2006/relationships/customXml" Target="../../customXml/item1889.xml"/><Relationship Id="rId11" Type="http://schemas.openxmlformats.org/officeDocument/2006/relationships/customXml" Target="../../customXml/item527.xml"/><Relationship Id="rId24" Type="http://schemas.openxmlformats.org/officeDocument/2006/relationships/customXml" Target="../../customXml/item2136.xml"/><Relationship Id="rId32" Type="http://schemas.openxmlformats.org/officeDocument/2006/relationships/customXml" Target="../../customXml/item1813.xml"/><Relationship Id="rId37" Type="http://schemas.openxmlformats.org/officeDocument/2006/relationships/customXml" Target="../../customXml/item2544.xml"/><Relationship Id="rId40" Type="http://schemas.openxmlformats.org/officeDocument/2006/relationships/customXml" Target="../../customXml/item2196.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2.png"/><Relationship Id="rId5" Type="http://schemas.openxmlformats.org/officeDocument/2006/relationships/customXml" Target="../../customXml/item90.xml"/><Relationship Id="rId61" Type="http://schemas.openxmlformats.org/officeDocument/2006/relationships/slide" Target="slide4.xml"/><Relationship Id="rId19" Type="http://schemas.openxmlformats.org/officeDocument/2006/relationships/customXml" Target="../../customXml/item2327.xml"/><Relationship Id="rId14" Type="http://schemas.openxmlformats.org/officeDocument/2006/relationships/customXml" Target="../../customXml/item1199.xml"/><Relationship Id="rId22" Type="http://schemas.openxmlformats.org/officeDocument/2006/relationships/customXml" Target="../../customXml/item296.xml"/><Relationship Id="rId27" Type="http://schemas.openxmlformats.org/officeDocument/2006/relationships/customXml" Target="../../customXml/item1734.xml"/><Relationship Id="rId30" Type="http://schemas.openxmlformats.org/officeDocument/2006/relationships/customXml" Target="../../customXml/item1850.xml"/><Relationship Id="rId35" Type="http://schemas.openxmlformats.org/officeDocument/2006/relationships/customXml" Target="../../customXml/item681.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0.png"/><Relationship Id="rId8" Type="http://schemas.openxmlformats.org/officeDocument/2006/relationships/customXml" Target="../../customXml/item486.xml"/><Relationship Id="rId51" Type="http://schemas.openxmlformats.org/officeDocument/2006/relationships/image" Target="../media/image10.png"/><Relationship Id="rId3" Type="http://schemas.openxmlformats.org/officeDocument/2006/relationships/customXml" Target="../../customXml/item1913.xml"/><Relationship Id="rId12" Type="http://schemas.openxmlformats.org/officeDocument/2006/relationships/customXml" Target="../../customXml/item1885.xml"/><Relationship Id="rId17" Type="http://schemas.openxmlformats.org/officeDocument/2006/relationships/customXml" Target="../../customXml/item1260.xml"/><Relationship Id="rId25" Type="http://schemas.openxmlformats.org/officeDocument/2006/relationships/customXml" Target="../../customXml/item1739.xml"/><Relationship Id="rId33" Type="http://schemas.openxmlformats.org/officeDocument/2006/relationships/customXml" Target="../../customXml/item101.xml"/><Relationship Id="rId38" Type="http://schemas.openxmlformats.org/officeDocument/2006/relationships/customXml" Target="../../customXml/item2052.xml"/><Relationship Id="rId46" Type="http://schemas.openxmlformats.org/officeDocument/2006/relationships/image" Target="../media/image3.png"/><Relationship Id="rId59" Type="http://schemas.openxmlformats.org/officeDocument/2006/relationships/image" Target="../media/image8.png"/><Relationship Id="rId67" Type="http://schemas.openxmlformats.org/officeDocument/2006/relationships/image" Target="../media/image33.svg"/><Relationship Id="rId20" Type="http://schemas.openxmlformats.org/officeDocument/2006/relationships/customXml" Target="../../customXml/item1510.xml"/><Relationship Id="rId41" Type="http://schemas.openxmlformats.org/officeDocument/2006/relationships/customXml" Target="../../customXml/item217.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059.xml"/><Relationship Id="rId6" Type="http://schemas.openxmlformats.org/officeDocument/2006/relationships/customXml" Target="../../customXml/item1779.xml"/><Relationship Id="rId15" Type="http://schemas.openxmlformats.org/officeDocument/2006/relationships/customXml" Target="../../customXml/item2326.xml"/><Relationship Id="rId23" Type="http://schemas.openxmlformats.org/officeDocument/2006/relationships/customXml" Target="../../customXml/item1738.xml"/><Relationship Id="rId28" Type="http://schemas.openxmlformats.org/officeDocument/2006/relationships/customXml" Target="../../customXml/item1472.xml"/><Relationship Id="rId36" Type="http://schemas.openxmlformats.org/officeDocument/2006/relationships/customXml" Target="../../customXml/item2669.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77.xml"/><Relationship Id="rId31" Type="http://schemas.openxmlformats.org/officeDocument/2006/relationships/customXml" Target="../../customXml/item2363.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1.svg"/><Relationship Id="rId4" Type="http://schemas.openxmlformats.org/officeDocument/2006/relationships/customXml" Target="../../customXml/item2232.xml"/><Relationship Id="rId9" Type="http://schemas.openxmlformats.org/officeDocument/2006/relationships/customXml" Target="../../customXml/item215.xml"/><Relationship Id="rId13" Type="http://schemas.openxmlformats.org/officeDocument/2006/relationships/customXml" Target="../../customXml/item2642.xml"/><Relationship Id="rId18" Type="http://schemas.openxmlformats.org/officeDocument/2006/relationships/customXml" Target="../../customXml/item362.xml"/><Relationship Id="rId39" Type="http://schemas.openxmlformats.org/officeDocument/2006/relationships/customXml" Target="../../customXml/item1712.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169.xml"/><Relationship Id="rId18" Type="http://schemas.openxmlformats.org/officeDocument/2006/relationships/customXml" Target="../../customXml/item1333.xml"/><Relationship Id="rId26" Type="http://schemas.openxmlformats.org/officeDocument/2006/relationships/customXml" Target="../../customXml/item1349.xml"/><Relationship Id="rId39" Type="http://schemas.openxmlformats.org/officeDocument/2006/relationships/image" Target="../media/image2.png"/><Relationship Id="rId21" Type="http://schemas.openxmlformats.org/officeDocument/2006/relationships/customXml" Target="../../customXml/item2243.xml"/><Relationship Id="rId34" Type="http://schemas.openxmlformats.org/officeDocument/2006/relationships/customXml" Target="../../customXml/item1630.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2320.xml"/><Relationship Id="rId2" Type="http://schemas.openxmlformats.org/officeDocument/2006/relationships/customXml" Target="../../customXml/item509.xml"/><Relationship Id="rId16" Type="http://schemas.openxmlformats.org/officeDocument/2006/relationships/customXml" Target="../../customXml/item168.xml"/><Relationship Id="rId29" Type="http://schemas.openxmlformats.org/officeDocument/2006/relationships/customXml" Target="../../customXml/item1959.xml"/><Relationship Id="rId11" Type="http://schemas.openxmlformats.org/officeDocument/2006/relationships/customXml" Target="../../customXml/item864.xml"/><Relationship Id="rId24" Type="http://schemas.openxmlformats.org/officeDocument/2006/relationships/customXml" Target="../../customXml/item1051.xml"/><Relationship Id="rId32" Type="http://schemas.openxmlformats.org/officeDocument/2006/relationships/customXml" Target="../../customXml/item647.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523.xml"/><Relationship Id="rId19" Type="http://schemas.openxmlformats.org/officeDocument/2006/relationships/customXml" Target="../../customXml/item2350.xml"/><Relationship Id="rId4" Type="http://schemas.openxmlformats.org/officeDocument/2006/relationships/customXml" Target="../../customXml/item10.xml"/><Relationship Id="rId9" Type="http://schemas.openxmlformats.org/officeDocument/2006/relationships/customXml" Target="../../customXml/item50.xml"/><Relationship Id="rId14" Type="http://schemas.openxmlformats.org/officeDocument/2006/relationships/customXml" Target="../../customXml/item1677.xml"/><Relationship Id="rId22" Type="http://schemas.openxmlformats.org/officeDocument/2006/relationships/customXml" Target="../../customXml/item1493.xml"/><Relationship Id="rId27" Type="http://schemas.openxmlformats.org/officeDocument/2006/relationships/customXml" Target="../../customXml/item2316.xml"/><Relationship Id="rId30" Type="http://schemas.openxmlformats.org/officeDocument/2006/relationships/customXml" Target="../../customXml/item1778.xml"/><Relationship Id="rId35" Type="http://schemas.openxmlformats.org/officeDocument/2006/relationships/customXml" Target="../../customXml/item962.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2057.xml"/><Relationship Id="rId51" Type="http://schemas.openxmlformats.org/officeDocument/2006/relationships/image" Target="../media/image13.svg"/><Relationship Id="rId3" Type="http://schemas.openxmlformats.org/officeDocument/2006/relationships/customXml" Target="../../customXml/item2048.xml"/><Relationship Id="rId12" Type="http://schemas.openxmlformats.org/officeDocument/2006/relationships/customXml" Target="../../customXml/item2695.xml"/><Relationship Id="rId17" Type="http://schemas.openxmlformats.org/officeDocument/2006/relationships/customXml" Target="../../customXml/item1202.xml"/><Relationship Id="rId25" Type="http://schemas.openxmlformats.org/officeDocument/2006/relationships/customXml" Target="../../customXml/item1012.xml"/><Relationship Id="rId33" Type="http://schemas.openxmlformats.org/officeDocument/2006/relationships/customXml" Target="../../customXml/item1751.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2245.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729.xml"/><Relationship Id="rId6" Type="http://schemas.openxmlformats.org/officeDocument/2006/relationships/customXml" Target="../../customXml/item1687.xml"/><Relationship Id="rId15" Type="http://schemas.openxmlformats.org/officeDocument/2006/relationships/customXml" Target="../../customXml/item1092.xml"/><Relationship Id="rId23" Type="http://schemas.openxmlformats.org/officeDocument/2006/relationships/customXml" Target="../../customXml/item1954.xml"/><Relationship Id="rId28" Type="http://schemas.openxmlformats.org/officeDocument/2006/relationships/customXml" Target="../../customXml/item804.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678.xml"/><Relationship Id="rId31" Type="http://schemas.openxmlformats.org/officeDocument/2006/relationships/customXml" Target="../../customXml/item1528.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2075.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628.xml"/><Relationship Id="rId21" Type="http://schemas.openxmlformats.org/officeDocument/2006/relationships/slide" Target="slide13.xml"/><Relationship Id="rId7" Type="http://schemas.openxmlformats.org/officeDocument/2006/relationships/customXml" Target="../../customXml/item87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748.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2339.xml"/><Relationship Id="rId6" Type="http://schemas.openxmlformats.org/officeDocument/2006/relationships/customXml" Target="../../customXml/item1267.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2343.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2084.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34" name="Grupo 33">
            <a:extLst>
              <a:ext uri="{FF2B5EF4-FFF2-40B4-BE49-F238E27FC236}">
                <a16:creationId xmlns:a16="http://schemas.microsoft.com/office/drawing/2014/main" id="{228756D0-1EE3-479F-A0F4-29EED6B95BB3}"/>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2" name="Grupo 1">
            <a:extLst>
              <a:ext uri="{FF2B5EF4-FFF2-40B4-BE49-F238E27FC236}">
                <a16:creationId xmlns:a16="http://schemas.microsoft.com/office/drawing/2014/main" id="{FE9F7BF7-CB11-4CF3-A16F-29B4851C56B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E4C4F490-D387-4754-84AF-7347E04B6A0A}"/>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upo 102">
            <a:extLst>
              <a:ext uri="{FF2B5EF4-FFF2-40B4-BE49-F238E27FC236}">
                <a16:creationId xmlns:a16="http://schemas.microsoft.com/office/drawing/2014/main" id="{260B9256-1121-4D53-A308-E9153AD2DB30}"/>
              </a:ext>
            </a:extLst>
          </p:cNvPr>
          <p:cNvGrpSpPr/>
          <p:nvPr>
            <p:custDataLst>
              <p:custData r:id="rId5"/>
            </p:custDataLst>
          </p:nvPr>
        </p:nvGrpSpPr>
        <p:grpSpPr>
          <a:xfrm>
            <a:off x="1535940" y="1726326"/>
            <a:ext cx="1413181" cy="292388"/>
            <a:chOff x="4738687" y="1481059"/>
            <a:chExt cx="1413181" cy="292388"/>
          </a:xfrm>
        </p:grpSpPr>
        <p:sp>
          <p:nvSpPr>
            <p:cNvPr id="108" name="Rectángulo: esquinas redondeadas 107">
              <a:extLst>
                <a:ext uri="{FF2B5EF4-FFF2-40B4-BE49-F238E27FC236}">
                  <a16:creationId xmlns:a16="http://schemas.microsoft.com/office/drawing/2014/main" id="{6306E055-FF4F-4D80-BB1E-3A1DDAB9D5CF}"/>
                </a:ext>
              </a:extLst>
            </p:cNvPr>
            <p:cNvSpPr/>
            <p:nvPr/>
          </p:nvSpPr>
          <p:spPr>
            <a:xfrm>
              <a:off x="4738687" y="1481059"/>
              <a:ext cx="1413181"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hlinkClick r:id="rId18" action="ppaction://hlinksldjump"/>
              <a:extLst>
                <a:ext uri="{FF2B5EF4-FFF2-40B4-BE49-F238E27FC236}">
                  <a16:creationId xmlns:a16="http://schemas.microsoft.com/office/drawing/2014/main" id="{0BF17722-56AB-41E5-AB40-B20816D32F32}"/>
                </a:ext>
              </a:extLst>
            </p:cNvPr>
            <p:cNvSpPr txBox="1"/>
            <p:nvPr>
              <p:custDataLst>
                <p:custData r:id="rId6"/>
              </p:custDataLst>
            </p:nvPr>
          </p:nvSpPr>
          <p:spPr>
            <a:xfrm>
              <a:off x="4738687" y="1481059"/>
              <a:ext cx="1113555"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10" name="Gráfico 109">
              <a:hlinkClick r:id="rId18" action="ppaction://hlinksldjump"/>
              <a:extLst>
                <a:ext uri="{FF2B5EF4-FFF2-40B4-BE49-F238E27FC236}">
                  <a16:creationId xmlns:a16="http://schemas.microsoft.com/office/drawing/2014/main" id="{2D514580-C57B-4F98-B06E-5EF393667F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6056" y="1501253"/>
              <a:ext cx="252000" cy="252000"/>
            </a:xfrm>
            <a:prstGeom prst="rect">
              <a:avLst/>
            </a:prstGeom>
          </p:spPr>
        </p:pic>
      </p:grp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7" action="ppaction://hlinksldjump"/>
              <a:extLst>
                <a:ext uri="{FF2B5EF4-FFF2-40B4-BE49-F238E27FC236}">
                  <a16:creationId xmlns:a16="http://schemas.microsoft.com/office/drawing/2014/main" id="{E63BC99B-E73F-4F66-868B-2E3094EB5B9C}"/>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6"/>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3" y="2581864"/>
            <a:ext cx="4516045"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sociales</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795341"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4"/>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37"/>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36"/>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hlinkClick r:id="rId66" action="ppaction://hlinksldjump"/>
            <a:extLst>
              <a:ext uri="{FF2B5EF4-FFF2-40B4-BE49-F238E27FC236}">
                <a16:creationId xmlns:a16="http://schemas.microsoft.com/office/drawing/2014/main" id="{29DFDC16-B9BF-4366-A57B-6689910E6B7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505326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fundamentos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disciplinares</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5425017"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35"/>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34"/>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3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117632"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78617" y="4732335"/>
            <a:ext cx="252000" cy="252000"/>
          </a:xfrm>
          <a:prstGeom prst="rect">
            <a:avLst/>
          </a:prstGeom>
        </p:spPr>
      </p:pic>
    </p:spTree>
    <p:extLst>
      <p:ext uri="{BB962C8B-B14F-4D97-AF65-F5344CB8AC3E}">
        <p14:creationId xmlns:p14="http://schemas.microsoft.com/office/powerpoint/2010/main" val="424669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5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5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5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50"/>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9"/>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6"/>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45"/>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4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extLst>
              <a:ext uri="{FF2B5EF4-FFF2-40B4-BE49-F238E27FC236}">
                <a16:creationId xmlns:a16="http://schemas.microsoft.com/office/drawing/2014/main" id="{29DFDC16-B9BF-4366-A57B-6689910E6B7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4165767"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3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78729" y="4732335"/>
            <a:ext cx="252000" cy="252000"/>
          </a:xfrm>
          <a:prstGeom prst="rect">
            <a:avLst/>
          </a:prstGeom>
        </p:spPr>
      </p:pic>
      <p:grpSp>
        <p:nvGrpSpPr>
          <p:cNvPr id="193" name="Grupo 192">
            <a:extLst>
              <a:ext uri="{FF2B5EF4-FFF2-40B4-BE49-F238E27FC236}">
                <a16:creationId xmlns:a16="http://schemas.microsoft.com/office/drawing/2014/main" id="{37BE27FF-33AC-4F4A-84F3-0C6A1E8F32AD}"/>
              </a:ext>
            </a:extLst>
          </p:cNvPr>
          <p:cNvGrpSpPr/>
          <p:nvPr/>
        </p:nvGrpSpPr>
        <p:grpSpPr>
          <a:xfrm>
            <a:off x="2782859" y="1299492"/>
            <a:ext cx="6626281" cy="4812595"/>
            <a:chOff x="2782859" y="1299492"/>
            <a:chExt cx="6626281" cy="4812595"/>
          </a:xfrm>
        </p:grpSpPr>
        <p:sp>
          <p:nvSpPr>
            <p:cNvPr id="216" name="Rectángulo: esquinas redondeadas 215">
              <a:extLst>
                <a:ext uri="{FF2B5EF4-FFF2-40B4-BE49-F238E27FC236}">
                  <a16:creationId xmlns:a16="http://schemas.microsoft.com/office/drawing/2014/main" id="{F067E8D2-7884-42CD-9E12-800E9430E09A}"/>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7" name="Grupo 216">
              <a:extLst>
                <a:ext uri="{FF2B5EF4-FFF2-40B4-BE49-F238E27FC236}">
                  <a16:creationId xmlns:a16="http://schemas.microsoft.com/office/drawing/2014/main" id="{9AC2FABE-D3DA-4F1C-9256-4D8B4E24155F}"/>
                </a:ext>
              </a:extLst>
            </p:cNvPr>
            <p:cNvGrpSpPr/>
            <p:nvPr>
              <p:custDataLst>
                <p:custData r:id="rId35"/>
              </p:custDataLst>
            </p:nvPr>
          </p:nvGrpSpPr>
          <p:grpSpPr>
            <a:xfrm>
              <a:off x="7791579" y="5624971"/>
              <a:ext cx="1457546" cy="292388"/>
              <a:chOff x="4760668" y="4237301"/>
              <a:chExt cx="2616422" cy="292388"/>
            </a:xfrm>
          </p:grpSpPr>
          <p:sp>
            <p:nvSpPr>
              <p:cNvPr id="218" name="Rectángulo: esquinas redondeadas 217">
                <a:extLst>
                  <a:ext uri="{FF2B5EF4-FFF2-40B4-BE49-F238E27FC236}">
                    <a16:creationId xmlns:a16="http://schemas.microsoft.com/office/drawing/2014/main" id="{4136292E-2389-4AE6-B25F-9CC6DF0B3D8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Content">
                <a:hlinkClick r:id="rId77" action="ppaction://hlinksldjump"/>
                <a:extLst>
                  <a:ext uri="{FF2B5EF4-FFF2-40B4-BE49-F238E27FC236}">
                    <a16:creationId xmlns:a16="http://schemas.microsoft.com/office/drawing/2014/main" id="{6E2E603B-3722-4649-A5E8-2842FF99809B}"/>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4" name="Content">
            <a:extLst>
              <a:ext uri="{FF2B5EF4-FFF2-40B4-BE49-F238E27FC236}">
                <a16:creationId xmlns:a16="http://schemas.microsoft.com/office/drawing/2014/main" id="{F796B43C-4ADB-4475-B0ED-E53F96494185}"/>
              </a:ext>
            </a:extLst>
          </p:cNvPr>
          <p:cNvSpPr txBox="1"/>
          <p:nvPr>
            <p:custDataLst>
              <p:custData r:id="rId29"/>
            </p:custDataLst>
          </p:nvPr>
        </p:nvSpPr>
        <p:spPr>
          <a:xfrm>
            <a:off x="3049217" y="1526803"/>
            <a:ext cx="915635"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Tabla</a:t>
            </a:r>
            <a:endParaRPr lang="en-US" sz="2200" dirty="0">
              <a:solidFill>
                <a:schemeClr val="bg1"/>
              </a:solidFill>
              <a:latin typeface="Raleway" panose="020B0503030101060003" pitchFamily="34" charset="0"/>
              <a:ea typeface="Segoe UI" pitchFamily="34" charset="0"/>
              <a:cs typeface="Segoe UI" pitchFamily="34" charset="0"/>
            </a:endParaRPr>
          </a:p>
        </p:txBody>
      </p:sp>
      <p:graphicFrame>
        <p:nvGraphicFramePr>
          <p:cNvPr id="220" name="Tabla 219">
            <a:extLst>
              <a:ext uri="{FF2B5EF4-FFF2-40B4-BE49-F238E27FC236}">
                <a16:creationId xmlns:a16="http://schemas.microsoft.com/office/drawing/2014/main" id="{2B9CC077-9507-4876-8015-435C49D4053D}"/>
              </a:ext>
            </a:extLst>
          </p:cNvPr>
          <p:cNvGraphicFramePr>
            <a:graphicFrameLocks noGrp="1"/>
          </p:cNvGraphicFramePr>
          <p:nvPr>
            <p:extLst>
              <p:ext uri="{D42A27DB-BD31-4B8C-83A1-F6EECF244321}">
                <p14:modId xmlns:p14="http://schemas.microsoft.com/office/powerpoint/2010/main" val="553636517"/>
              </p:ext>
            </p:extLst>
          </p:nvPr>
        </p:nvGraphicFramePr>
        <p:xfrm>
          <a:off x="3021101" y="2360823"/>
          <a:ext cx="6149796" cy="2847884"/>
        </p:xfrm>
        <a:graphic>
          <a:graphicData uri="http://schemas.openxmlformats.org/drawingml/2006/table">
            <a:tbl>
              <a:tblPr firstRow="1" bandRow="1">
                <a:tableStyleId>{5C22544A-7EE6-4342-B048-85BDC9FD1C3A}</a:tableStyleId>
              </a:tblPr>
              <a:tblGrid>
                <a:gridCol w="1768613">
                  <a:extLst>
                    <a:ext uri="{9D8B030D-6E8A-4147-A177-3AD203B41FA5}">
                      <a16:colId xmlns:a16="http://schemas.microsoft.com/office/drawing/2014/main" val="4176567450"/>
                    </a:ext>
                  </a:extLst>
                </a:gridCol>
                <a:gridCol w="1407886">
                  <a:extLst>
                    <a:ext uri="{9D8B030D-6E8A-4147-A177-3AD203B41FA5}">
                      <a16:colId xmlns:a16="http://schemas.microsoft.com/office/drawing/2014/main" val="2782895904"/>
                    </a:ext>
                  </a:extLst>
                </a:gridCol>
                <a:gridCol w="1280678">
                  <a:extLst>
                    <a:ext uri="{9D8B030D-6E8A-4147-A177-3AD203B41FA5}">
                      <a16:colId xmlns:a16="http://schemas.microsoft.com/office/drawing/2014/main" val="3130332079"/>
                    </a:ext>
                  </a:extLst>
                </a:gridCol>
                <a:gridCol w="1692619">
                  <a:extLst>
                    <a:ext uri="{9D8B030D-6E8A-4147-A177-3AD203B41FA5}">
                      <a16:colId xmlns:a16="http://schemas.microsoft.com/office/drawing/2014/main" val="2136492946"/>
                    </a:ext>
                  </a:extLst>
                </a:gridCol>
              </a:tblGrid>
              <a:tr h="629419">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500487">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530501">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53865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38162">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bl>
          </a:graphicData>
        </a:graphic>
      </p:graphicFrame>
      <p:cxnSp>
        <p:nvCxnSpPr>
          <p:cNvPr id="221" name="Conector recto 220">
            <a:extLst>
              <a:ext uri="{FF2B5EF4-FFF2-40B4-BE49-F238E27FC236}">
                <a16:creationId xmlns:a16="http://schemas.microsoft.com/office/drawing/2014/main" id="{C549E0F3-DB1E-4291-B706-3B4C2DCDB8EC}"/>
              </a:ext>
            </a:extLst>
          </p:cNvPr>
          <p:cNvCxnSpPr>
            <a:cxnSpLocks/>
          </p:cNvCxnSpPr>
          <p:nvPr/>
        </p:nvCxnSpPr>
        <p:spPr>
          <a:xfrm rot="10800000">
            <a:off x="4791578" y="2351298"/>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EA949402-C6B8-476B-B5E0-7E146B657A28}"/>
              </a:ext>
            </a:extLst>
          </p:cNvPr>
          <p:cNvCxnSpPr>
            <a:cxnSpLocks/>
          </p:cNvCxnSpPr>
          <p:nvPr/>
        </p:nvCxnSpPr>
        <p:spPr>
          <a:xfrm rot="10800000">
            <a:off x="4791578" y="5213084"/>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23" name="Grupo 222">
            <a:extLst>
              <a:ext uri="{FF2B5EF4-FFF2-40B4-BE49-F238E27FC236}">
                <a16:creationId xmlns:a16="http://schemas.microsoft.com/office/drawing/2014/main" id="{B7D2022F-C35E-4AEC-B603-17202DD5D880}"/>
              </a:ext>
            </a:extLst>
          </p:cNvPr>
          <p:cNvGrpSpPr/>
          <p:nvPr>
            <p:custDataLst>
              <p:custData r:id="rId30"/>
            </p:custDataLst>
          </p:nvPr>
        </p:nvGrpSpPr>
        <p:grpSpPr>
          <a:xfrm>
            <a:off x="3023682" y="1955814"/>
            <a:ext cx="1457546" cy="292388"/>
            <a:chOff x="4760668" y="4237301"/>
            <a:chExt cx="2616422" cy="292388"/>
          </a:xfrm>
        </p:grpSpPr>
        <p:sp>
          <p:nvSpPr>
            <p:cNvPr id="224" name="Rectángulo: esquinas redondeadas 223">
              <a:extLst>
                <a:ext uri="{FF2B5EF4-FFF2-40B4-BE49-F238E27FC236}">
                  <a16:creationId xmlns:a16="http://schemas.microsoft.com/office/drawing/2014/main" id="{30943E1D-0E39-49AB-B6CF-7F7BB242FD7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5" name="Content">
              <a:extLst>
                <a:ext uri="{FF2B5EF4-FFF2-40B4-BE49-F238E27FC236}">
                  <a16:creationId xmlns:a16="http://schemas.microsoft.com/office/drawing/2014/main" id="{D8C4AA71-A3E6-44A6-804F-FC500FA8B2D5}"/>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Limitar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26" name="Grupo 225">
            <a:extLst>
              <a:ext uri="{FF2B5EF4-FFF2-40B4-BE49-F238E27FC236}">
                <a16:creationId xmlns:a16="http://schemas.microsoft.com/office/drawing/2014/main" id="{FDC223D3-7486-4329-8063-0EBFE26841A4}"/>
              </a:ext>
            </a:extLst>
          </p:cNvPr>
          <p:cNvGrpSpPr/>
          <p:nvPr>
            <p:custDataLst>
              <p:custData r:id="rId31"/>
            </p:custDataLst>
          </p:nvPr>
        </p:nvGrpSpPr>
        <p:grpSpPr>
          <a:xfrm>
            <a:off x="4571533" y="1956878"/>
            <a:ext cx="1457546" cy="292388"/>
            <a:chOff x="4760668" y="4237301"/>
            <a:chExt cx="2616422" cy="292388"/>
          </a:xfrm>
        </p:grpSpPr>
        <p:sp>
          <p:nvSpPr>
            <p:cNvPr id="227" name="Rectángulo: esquinas redondeadas 226">
              <a:extLst>
                <a:ext uri="{FF2B5EF4-FFF2-40B4-BE49-F238E27FC236}">
                  <a16:creationId xmlns:a16="http://schemas.microsoft.com/office/drawing/2014/main" id="{1FA3AD80-EFC0-4FF0-AEB9-F49CE5AA28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Content">
              <a:extLst>
                <a:ext uri="{FF2B5EF4-FFF2-40B4-BE49-F238E27FC236}">
                  <a16:creationId xmlns:a16="http://schemas.microsoft.com/office/drawing/2014/main" id="{256093F7-4293-43D0-80A2-D73793A52FCD}"/>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Enlazar</a:t>
              </a:r>
              <a:r>
                <a:rPr lang="en-US" sz="1600" dirty="0">
                  <a:solidFill>
                    <a:schemeClr val="bg1"/>
                  </a:solidFill>
                  <a:latin typeface="Raleway" panose="020B0503030101060003" pitchFamily="34" charset="0"/>
                  <a:ea typeface="Segoe UI" pitchFamily="34" charset="0"/>
                  <a:cs typeface="Segoe UI" pitchFamily="34" charset="0"/>
                </a:rPr>
                <a:t> a</a:t>
              </a:r>
            </a:p>
          </p:txBody>
        </p:sp>
      </p:grpSp>
      <p:grpSp>
        <p:nvGrpSpPr>
          <p:cNvPr id="229" name="Grupo 228">
            <a:extLst>
              <a:ext uri="{FF2B5EF4-FFF2-40B4-BE49-F238E27FC236}">
                <a16:creationId xmlns:a16="http://schemas.microsoft.com/office/drawing/2014/main" id="{ED63DA23-9BAC-45DC-99DA-F27EB91E6170}"/>
              </a:ext>
            </a:extLst>
          </p:cNvPr>
          <p:cNvGrpSpPr/>
          <p:nvPr/>
        </p:nvGrpSpPr>
        <p:grpSpPr>
          <a:xfrm>
            <a:off x="6121548" y="1956302"/>
            <a:ext cx="1049126" cy="292388"/>
            <a:chOff x="2209800" y="3756180"/>
            <a:chExt cx="1049126" cy="292388"/>
          </a:xfrm>
        </p:grpSpPr>
        <p:sp>
          <p:nvSpPr>
            <p:cNvPr id="230" name="Rectángulo: esquinas redondeadas 229">
              <a:extLst>
                <a:ext uri="{FF2B5EF4-FFF2-40B4-BE49-F238E27FC236}">
                  <a16:creationId xmlns:a16="http://schemas.microsoft.com/office/drawing/2014/main" id="{D3260791-A5C6-4D17-A271-8B59F8C7377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Content">
              <a:extLst>
                <a:ext uri="{FF2B5EF4-FFF2-40B4-BE49-F238E27FC236}">
                  <a16:creationId xmlns:a16="http://schemas.microsoft.com/office/drawing/2014/main" id="{E9F594E5-B186-4E29-A6C8-26781EF047D2}"/>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2" name="Gráfico 231">
              <a:extLst>
                <a:ext uri="{FF2B5EF4-FFF2-40B4-BE49-F238E27FC236}">
                  <a16:creationId xmlns:a16="http://schemas.microsoft.com/office/drawing/2014/main" id="{9A53E956-E47F-433C-99AD-28514E7CF73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spTree>
    <p:extLst>
      <p:ext uri="{BB962C8B-B14F-4D97-AF65-F5344CB8AC3E}">
        <p14:creationId xmlns:p14="http://schemas.microsoft.com/office/powerpoint/2010/main" val="2041878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Información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guía</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47BEB0FD-A5C1-4250-A099-5E7B97073375}"/>
              </a:ext>
            </a:extLst>
          </p:cNvPr>
          <p:cNvGrpSpPr/>
          <p:nvPr/>
        </p:nvGrpSpPr>
        <p:grpSpPr>
          <a:xfrm>
            <a:off x="474338" y="3333458"/>
            <a:ext cx="6193162" cy="900000"/>
            <a:chOff x="474338" y="2958808"/>
            <a:chExt cx="6193162" cy="900000"/>
          </a:xfrm>
        </p:grpSpPr>
        <p:sp>
          <p:nvSpPr>
            <p:cNvPr id="193" name="Rectángulo: esquinas redondeadas 192">
              <a:extLst>
                <a:ext uri="{FF2B5EF4-FFF2-40B4-BE49-F238E27FC236}">
                  <a16:creationId xmlns:a16="http://schemas.microsoft.com/office/drawing/2014/main" id="{C5E60C79-92DB-4398-99CD-957D4FBBDFA9}"/>
                </a:ext>
              </a:extLst>
            </p:cNvPr>
            <p:cNvSpPr/>
            <p:nvPr>
              <p:custDataLst>
                <p:custData r:id="rId30"/>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AD46338D-AFA6-4471-9EF5-2F9BD502E976}"/>
                </a:ext>
              </a:extLst>
            </p:cNvPr>
            <p:cNvSpPr txBox="1"/>
            <p:nvPr>
              <p:custDataLst>
                <p:custData r:id="rId31"/>
              </p:custDataLst>
            </p:nvPr>
          </p:nvSpPr>
          <p:spPr>
            <a:xfrm>
              <a:off x="474338" y="2993410"/>
              <a:ext cx="398336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general…</a:t>
              </a:r>
            </a:p>
          </p:txBody>
        </p:sp>
      </p:gr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2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37" name="Grupo 36">
            <a:extLst>
              <a:ext uri="{FF2B5EF4-FFF2-40B4-BE49-F238E27FC236}">
                <a16:creationId xmlns:a16="http://schemas.microsoft.com/office/drawing/2014/main" id="{A9352A8C-0A76-4E19-807C-A9755B0B8BC7}"/>
              </a:ext>
            </a:extLst>
          </p:cNvPr>
          <p:cNvGrpSpPr/>
          <p:nvPr/>
        </p:nvGrpSpPr>
        <p:grpSpPr>
          <a:xfrm>
            <a:off x="6738434" y="3330686"/>
            <a:ext cx="900000" cy="900000"/>
            <a:chOff x="6738434" y="3330686"/>
            <a:chExt cx="900000" cy="900000"/>
          </a:xfrm>
        </p:grpSpPr>
        <p:sp>
          <p:nvSpPr>
            <p:cNvPr id="201" name="Rectángulo: esquinas redondeadas 200">
              <a:extLst>
                <a:ext uri="{FF2B5EF4-FFF2-40B4-BE49-F238E27FC236}">
                  <a16:creationId xmlns:a16="http://schemas.microsoft.com/office/drawing/2014/main" id="{C30C13F9-AAA2-4776-82DA-61F21ED21C9E}"/>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extLst>
                <a:ext uri="{FF2B5EF4-FFF2-40B4-BE49-F238E27FC236}">
                  <a16:creationId xmlns:a16="http://schemas.microsoft.com/office/drawing/2014/main" id="{2DC4DEEA-807A-4D35-84FB-248D49EAA5BE}"/>
                </a:ext>
              </a:extLst>
            </p:cNvPr>
            <p:cNvSpPr txBox="1"/>
            <p:nvPr>
              <p:custDataLst>
                <p:custData r:id="rId27"/>
                <p:custData r:id="rId28"/>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199" name="Gráfico 198">
              <a:extLst>
                <a:ext uri="{FF2B5EF4-FFF2-40B4-BE49-F238E27FC236}">
                  <a16:creationId xmlns:a16="http://schemas.microsoft.com/office/drawing/2014/main" id="{28321527-629F-4F6C-A90D-BCC64EF2F5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39" name="Grupo 38">
            <a:extLst>
              <a:ext uri="{FF2B5EF4-FFF2-40B4-BE49-F238E27FC236}">
                <a16:creationId xmlns:a16="http://schemas.microsoft.com/office/drawing/2014/main" id="{46468363-A611-4CA7-9523-FFBC19460434}"/>
              </a:ext>
            </a:extLst>
          </p:cNvPr>
          <p:cNvGrpSpPr/>
          <p:nvPr/>
        </p:nvGrpSpPr>
        <p:grpSpPr>
          <a:xfrm>
            <a:off x="7709368" y="3330686"/>
            <a:ext cx="900000" cy="900000"/>
            <a:chOff x="7709368" y="3330686"/>
            <a:chExt cx="900000" cy="900000"/>
          </a:xfrm>
        </p:grpSpPr>
        <p:sp>
          <p:nvSpPr>
            <p:cNvPr id="204" name="Rectángulo: esquinas redondeadas 203">
              <a:extLst>
                <a:ext uri="{FF2B5EF4-FFF2-40B4-BE49-F238E27FC236}">
                  <a16:creationId xmlns:a16="http://schemas.microsoft.com/office/drawing/2014/main" id="{B79EA112-F327-4444-9604-0326914906A3}"/>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8565B580-47C5-4765-96C2-67BC489446CB}"/>
                </a:ext>
              </a:extLst>
            </p:cNvPr>
            <p:cNvSpPr txBox="1"/>
            <p:nvPr>
              <p:custDataLst>
                <p:custData r:id="rId25"/>
                <p:custData r:id="rId26"/>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a:t>
              </a:r>
              <a:r>
                <a:rPr lang="en-US" sz="1600" dirty="0">
                  <a:latin typeface="Raleway" panose="020B0503030101060003" pitchFamily="34" charset="0"/>
                  <a:ea typeface="Segoe UI" pitchFamily="34" charset="0"/>
                  <a:cs typeface="Segoe UI" pitchFamily="34" charset="0"/>
                </a:rPr>
                <a:t>…</a:t>
              </a:r>
            </a:p>
          </p:txBody>
        </p:sp>
        <p:pic>
          <p:nvPicPr>
            <p:cNvPr id="200" name="Imagen 199">
              <a:extLst>
                <a:ext uri="{FF2B5EF4-FFF2-40B4-BE49-F238E27FC236}">
                  <a16:creationId xmlns:a16="http://schemas.microsoft.com/office/drawing/2014/main" id="{C52D799D-1922-4A4C-8CE2-3231D4FD16E3}"/>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07" name="Content">
            <a:extLst>
              <a:ext uri="{FF2B5EF4-FFF2-40B4-BE49-F238E27FC236}">
                <a16:creationId xmlns:a16="http://schemas.microsoft.com/office/drawing/2014/main" id="{A0B74EE4-0CAF-47C1-BF13-D5758F1737E4}"/>
              </a:ext>
            </a:extLst>
          </p:cNvPr>
          <p:cNvSpPr txBox="1"/>
          <p:nvPr>
            <p:custDataLst>
              <p:custData r:id="rId12"/>
            </p:custDataLst>
          </p:nvPr>
        </p:nvSpPr>
        <p:spPr>
          <a:xfrm>
            <a:off x="362684" y="4230222"/>
            <a:ext cx="4080850"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necesidades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sociales</a:t>
            </a:r>
            <a:endParaRPr lang="en-US" sz="1900" dirty="0">
              <a:latin typeface="Raleway" panose="020B0503030101060003" pitchFamily="34" charset="0"/>
              <a:ea typeface="Segoe UI" pitchFamily="34" charset="0"/>
              <a:cs typeface="Segoe UI" pitchFamily="34" charset="0"/>
            </a:endParaRPr>
          </a:p>
        </p:txBody>
      </p:sp>
      <p:grpSp>
        <p:nvGrpSpPr>
          <p:cNvPr id="208" name="Grupo 207">
            <a:extLst>
              <a:ext uri="{FF2B5EF4-FFF2-40B4-BE49-F238E27FC236}">
                <a16:creationId xmlns:a16="http://schemas.microsoft.com/office/drawing/2014/main" id="{48C8D99C-E8D9-4237-B505-C6DC6CC85456}"/>
              </a:ext>
            </a:extLst>
          </p:cNvPr>
          <p:cNvGrpSpPr/>
          <p:nvPr/>
        </p:nvGrpSpPr>
        <p:grpSpPr>
          <a:xfrm>
            <a:off x="474337" y="4974346"/>
            <a:ext cx="6193163" cy="900000"/>
            <a:chOff x="474337" y="2958808"/>
            <a:chExt cx="6193163" cy="900000"/>
          </a:xfrm>
        </p:grpSpPr>
        <p:sp>
          <p:nvSpPr>
            <p:cNvPr id="209" name="Rectángulo: esquinas redondeadas 208">
              <a:extLst>
                <a:ext uri="{FF2B5EF4-FFF2-40B4-BE49-F238E27FC236}">
                  <a16:creationId xmlns:a16="http://schemas.microsoft.com/office/drawing/2014/main" id="{CB7D4420-DA8A-452B-B12F-B31BB1CC1AE8}"/>
                </a:ext>
              </a:extLst>
            </p:cNvPr>
            <p:cNvSpPr/>
            <p:nvPr>
              <p:custDataLst>
                <p:custData r:id="rId23"/>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68C056E7-A3E5-471F-AFC3-1FFCAFD385A6}"/>
                </a:ext>
              </a:extLst>
            </p:cNvPr>
            <p:cNvSpPr txBox="1"/>
            <p:nvPr>
              <p:custDataLst>
                <p:custData r:id="rId24"/>
              </p:custDataLst>
            </p:nvPr>
          </p:nvSpPr>
          <p:spPr>
            <a:xfrm>
              <a:off x="474337" y="2981621"/>
              <a:ext cx="6193162"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análisis</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necesidades</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a:p>
              <a:r>
                <a:rPr lang="en-US" sz="1600" dirty="0" err="1">
                  <a:solidFill>
                    <a:schemeClr val="bg1">
                      <a:lumMod val="50000"/>
                    </a:schemeClr>
                  </a:solidFill>
                  <a:latin typeface="Raleway" panose="020B0503030101060003" pitchFamily="34" charset="0"/>
                  <a:ea typeface="Segoe UI" pitchFamily="34" charset="0"/>
                  <a:cs typeface="Segoe UI" pitchFamily="34" charset="0"/>
                </a:rPr>
                <a:t>sociales</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grpSp>
        <p:nvGrpSpPr>
          <p:cNvPr id="211" name="Grupo 210">
            <a:extLst>
              <a:ext uri="{FF2B5EF4-FFF2-40B4-BE49-F238E27FC236}">
                <a16:creationId xmlns:a16="http://schemas.microsoft.com/office/drawing/2014/main" id="{D0732138-E927-4AC3-9299-86F3FFF2A016}"/>
              </a:ext>
            </a:extLst>
          </p:cNvPr>
          <p:cNvGrpSpPr/>
          <p:nvPr>
            <p:custDataLst>
              <p:custData r:id="rId13"/>
            </p:custDataLst>
          </p:nvPr>
        </p:nvGrpSpPr>
        <p:grpSpPr>
          <a:xfrm>
            <a:off x="474338" y="4599708"/>
            <a:ext cx="1202062" cy="292388"/>
            <a:chOff x="474338" y="2958820"/>
            <a:chExt cx="1202062" cy="292388"/>
          </a:xfrm>
        </p:grpSpPr>
        <p:sp>
          <p:nvSpPr>
            <p:cNvPr id="212" name="Rectángulo: esquinas redondeadas 211">
              <a:extLst>
                <a:ext uri="{FF2B5EF4-FFF2-40B4-BE49-F238E27FC236}">
                  <a16:creationId xmlns:a16="http://schemas.microsoft.com/office/drawing/2014/main" id="{FB8FF9B8-75A1-41E1-9ABA-1959FE5698F8}"/>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Content">
              <a:extLst>
                <a:ext uri="{FF2B5EF4-FFF2-40B4-BE49-F238E27FC236}">
                  <a16:creationId xmlns:a16="http://schemas.microsoft.com/office/drawing/2014/main" id="{F8EA032D-14F6-463B-82E9-BC75376285EF}"/>
                </a:ext>
              </a:extLst>
            </p:cNvPr>
            <p:cNvSpPr txBox="1"/>
            <p:nvPr>
              <p:custDataLst>
                <p:custData r:id="rId22"/>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4" name="Gráfico 213">
              <a:extLst>
                <a:ext uri="{FF2B5EF4-FFF2-40B4-BE49-F238E27FC236}">
                  <a16:creationId xmlns:a16="http://schemas.microsoft.com/office/drawing/2014/main" id="{5FADF1BB-5E2C-4695-9E9D-EC8D8B47058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215" name="Grupo 214">
            <a:extLst>
              <a:ext uri="{FF2B5EF4-FFF2-40B4-BE49-F238E27FC236}">
                <a16:creationId xmlns:a16="http://schemas.microsoft.com/office/drawing/2014/main" id="{11302CAB-1A76-4874-B2C1-2151DD599913}"/>
              </a:ext>
            </a:extLst>
          </p:cNvPr>
          <p:cNvGrpSpPr/>
          <p:nvPr/>
        </p:nvGrpSpPr>
        <p:grpSpPr>
          <a:xfrm>
            <a:off x="6738434" y="4971574"/>
            <a:ext cx="900000" cy="900000"/>
            <a:chOff x="6738434" y="3330686"/>
            <a:chExt cx="900000" cy="900000"/>
          </a:xfrm>
        </p:grpSpPr>
        <p:sp>
          <p:nvSpPr>
            <p:cNvPr id="216" name="Rectángulo: esquinas redondeadas 215">
              <a:extLst>
                <a:ext uri="{FF2B5EF4-FFF2-40B4-BE49-F238E27FC236}">
                  <a16:creationId xmlns:a16="http://schemas.microsoft.com/office/drawing/2014/main" id="{CC524307-8E38-4285-913C-7A6ED1041F0B}"/>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D549DBA6-7890-4E30-863B-3ABB0471F434}"/>
                </a:ext>
              </a:extLst>
            </p:cNvPr>
            <p:cNvSpPr txBox="1"/>
            <p:nvPr>
              <p:custDataLst>
                <p:custData r:id="rId20"/>
                <p:custData r:id="rId21"/>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Ejemp</a:t>
              </a:r>
              <a:r>
                <a:rPr lang="en-US" sz="1600" dirty="0">
                  <a:latin typeface="Raleway" panose="020B0503030101060003" pitchFamily="34" charset="0"/>
                  <a:ea typeface="Segoe UI" pitchFamily="34" charset="0"/>
                  <a:cs typeface="Segoe UI" pitchFamily="34" charset="0"/>
                </a:rPr>
                <a:t>…</a:t>
              </a:r>
            </a:p>
          </p:txBody>
        </p:sp>
        <p:pic>
          <p:nvPicPr>
            <p:cNvPr id="218" name="Gráfico 217">
              <a:extLst>
                <a:ext uri="{FF2B5EF4-FFF2-40B4-BE49-F238E27FC236}">
                  <a16:creationId xmlns:a16="http://schemas.microsoft.com/office/drawing/2014/main" id="{B9A74A58-F142-4EF1-B75F-23D9B3D35A1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219" name="Grupo 218">
            <a:extLst>
              <a:ext uri="{FF2B5EF4-FFF2-40B4-BE49-F238E27FC236}">
                <a16:creationId xmlns:a16="http://schemas.microsoft.com/office/drawing/2014/main" id="{5E2813DC-7D6F-4F7F-AF88-12E95A22D532}"/>
              </a:ext>
            </a:extLst>
          </p:cNvPr>
          <p:cNvGrpSpPr/>
          <p:nvPr/>
        </p:nvGrpSpPr>
        <p:grpSpPr>
          <a:xfrm>
            <a:off x="7709368" y="4971574"/>
            <a:ext cx="900000" cy="900000"/>
            <a:chOff x="7709368" y="3330686"/>
            <a:chExt cx="900000" cy="900000"/>
          </a:xfrm>
        </p:grpSpPr>
        <p:sp>
          <p:nvSpPr>
            <p:cNvPr id="220" name="Rectángulo: esquinas redondeadas 219">
              <a:extLst>
                <a:ext uri="{FF2B5EF4-FFF2-40B4-BE49-F238E27FC236}">
                  <a16:creationId xmlns:a16="http://schemas.microsoft.com/office/drawing/2014/main" id="{5572784B-DF47-420E-A76E-ECCE6FA9B2AA}"/>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03B0EAA6-EA97-4FC2-BC15-1FDA330F8CB8}"/>
                </a:ext>
              </a:extLst>
            </p:cNvPr>
            <p:cNvSpPr txBox="1"/>
            <p:nvPr>
              <p:custDataLst>
                <p:custData r:id="rId18"/>
                <p:custData r:id="rId19"/>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222" name="Imagen 221">
              <a:extLst>
                <a:ext uri="{FF2B5EF4-FFF2-40B4-BE49-F238E27FC236}">
                  <a16:creationId xmlns:a16="http://schemas.microsoft.com/office/drawing/2014/main" id="{8809A0B7-3634-4FCD-B189-8DC13289E1B2}"/>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23" name="Content">
            <a:extLst>
              <a:ext uri="{FF2B5EF4-FFF2-40B4-BE49-F238E27FC236}">
                <a16:creationId xmlns:a16="http://schemas.microsoft.com/office/drawing/2014/main" id="{206B1478-61D5-4324-B097-ABC6853393F0}"/>
              </a:ext>
            </a:extLst>
          </p:cNvPr>
          <p:cNvSpPr txBox="1"/>
          <p:nvPr>
            <p:custDataLst>
              <p:custData r:id="rId14"/>
            </p:custDataLst>
          </p:nvPr>
        </p:nvSpPr>
        <p:spPr>
          <a:xfrm>
            <a:off x="362684" y="5907762"/>
            <a:ext cx="4666516"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fundamentos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disciplinares</a:t>
            </a:r>
            <a:endParaRPr lang="en-US" sz="1900" dirty="0">
              <a:latin typeface="Raleway" panose="020B0503030101060003" pitchFamily="34" charset="0"/>
              <a:ea typeface="Segoe UI" pitchFamily="34" charset="0"/>
              <a:cs typeface="Segoe UI" pitchFamily="34" charset="0"/>
            </a:endParaRPr>
          </a:p>
        </p:txBody>
      </p:sp>
      <p:grpSp>
        <p:nvGrpSpPr>
          <p:cNvPr id="224" name="Grupo 223">
            <a:extLst>
              <a:ext uri="{FF2B5EF4-FFF2-40B4-BE49-F238E27FC236}">
                <a16:creationId xmlns:a16="http://schemas.microsoft.com/office/drawing/2014/main" id="{630EFE5F-5364-4182-9501-D23132792789}"/>
              </a:ext>
            </a:extLst>
          </p:cNvPr>
          <p:cNvGrpSpPr/>
          <p:nvPr>
            <p:custDataLst>
              <p:custData r:id="rId15"/>
            </p:custDataLst>
          </p:nvPr>
        </p:nvGrpSpPr>
        <p:grpSpPr>
          <a:xfrm>
            <a:off x="474338" y="6277248"/>
            <a:ext cx="1202062" cy="292388"/>
            <a:chOff x="474338" y="2958820"/>
            <a:chExt cx="1202062" cy="292388"/>
          </a:xfrm>
        </p:grpSpPr>
        <p:sp>
          <p:nvSpPr>
            <p:cNvPr id="225" name="Rectángulo: esquinas redondeadas 224">
              <a:extLst>
                <a:ext uri="{FF2B5EF4-FFF2-40B4-BE49-F238E27FC236}">
                  <a16:creationId xmlns:a16="http://schemas.microsoft.com/office/drawing/2014/main" id="{DC795A45-75AE-46BE-A411-DF7DDE7CA5C6}"/>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6" name="Content">
              <a:extLst>
                <a:ext uri="{FF2B5EF4-FFF2-40B4-BE49-F238E27FC236}">
                  <a16:creationId xmlns:a16="http://schemas.microsoft.com/office/drawing/2014/main" id="{EBF038B6-D97D-48F2-AD78-FE145BAA8D88}"/>
                </a:ext>
              </a:extLst>
            </p:cNvPr>
            <p:cNvSpPr txBox="1"/>
            <p:nvPr>
              <p:custDataLst>
                <p:custData r:id="rId17"/>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27" name="Gráfico 226">
              <a:extLst>
                <a:ext uri="{FF2B5EF4-FFF2-40B4-BE49-F238E27FC236}">
                  <a16:creationId xmlns:a16="http://schemas.microsoft.com/office/drawing/2014/main" id="{A8FF2ABB-F8D6-4ECF-9254-FC0F269654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pic>
        <p:nvPicPr>
          <p:cNvPr id="228" name="Gráfico 227">
            <a:extLst>
              <a:ext uri="{FF2B5EF4-FFF2-40B4-BE49-F238E27FC236}">
                <a16:creationId xmlns:a16="http://schemas.microsoft.com/office/drawing/2014/main" id="{430D93E2-8069-4EEB-B9B7-84A38F8753C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181648" y="4293455"/>
            <a:ext cx="252000" cy="252000"/>
          </a:xfrm>
          <a:prstGeom prst="rect">
            <a:avLst/>
          </a:prstGeom>
        </p:spPr>
      </p:pic>
      <p:pic>
        <p:nvPicPr>
          <p:cNvPr id="229" name="Gráfico 228">
            <a:extLst>
              <a:ext uri="{FF2B5EF4-FFF2-40B4-BE49-F238E27FC236}">
                <a16:creationId xmlns:a16="http://schemas.microsoft.com/office/drawing/2014/main" id="{A20E9A6C-8DC9-4AF9-82DF-F60591C2B3A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776166" y="5956596"/>
            <a:ext cx="252000" cy="252000"/>
          </a:xfrm>
          <a:prstGeom prst="rect">
            <a:avLst/>
          </a:prstGeom>
        </p:spPr>
      </p:pic>
      <p:grpSp>
        <p:nvGrpSpPr>
          <p:cNvPr id="40" name="Grupo 39">
            <a:extLst>
              <a:ext uri="{FF2B5EF4-FFF2-40B4-BE49-F238E27FC236}">
                <a16:creationId xmlns:a16="http://schemas.microsoft.com/office/drawing/2014/main" id="{7C969E8A-1DA8-440E-AE21-D3982A5FAF9D}"/>
              </a:ext>
            </a:extLst>
          </p:cNvPr>
          <p:cNvGrpSpPr/>
          <p:nvPr/>
        </p:nvGrpSpPr>
        <p:grpSpPr>
          <a:xfrm>
            <a:off x="8233014" y="3596571"/>
            <a:ext cx="2413056" cy="1220016"/>
            <a:chOff x="8616965" y="3780686"/>
            <a:chExt cx="2413056" cy="1220016"/>
          </a:xfrm>
        </p:grpSpPr>
        <p:sp>
          <p:nvSpPr>
            <p:cNvPr id="231" name="Rectángulo: esquinas redondeadas 230">
              <a:extLst>
                <a:ext uri="{FF2B5EF4-FFF2-40B4-BE49-F238E27FC236}">
                  <a16:creationId xmlns:a16="http://schemas.microsoft.com/office/drawing/2014/main" id="{DD6C8DC1-2C21-4D88-81F0-F2F477E61A1A}"/>
                </a:ext>
              </a:extLst>
            </p:cNvPr>
            <p:cNvSpPr/>
            <p:nvPr/>
          </p:nvSpPr>
          <p:spPr>
            <a:xfrm>
              <a:off x="8616965" y="3780686"/>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79DBCF50-A6F6-4A5E-A03F-30921CE808FF}"/>
                </a:ext>
              </a:extLst>
            </p:cNvPr>
            <p:cNvSpPr txBox="1"/>
            <p:nvPr>
              <p:custDataLst>
                <p:custData r:id="rId16"/>
              </p:custDataLst>
            </p:nvPr>
          </p:nvSpPr>
          <p:spPr>
            <a:xfrm>
              <a:off x="8962057" y="3919763"/>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Eliminar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236" name="Gráfico 235">
              <a:extLst>
                <a:ext uri="{FF2B5EF4-FFF2-40B4-BE49-F238E27FC236}">
                  <a16:creationId xmlns:a16="http://schemas.microsoft.com/office/drawing/2014/main" id="{659CDCBF-EC8B-4AAF-B1AB-6225F1FD8E8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672400" y="3960000"/>
              <a:ext cx="252000" cy="252000"/>
            </a:xfrm>
            <a:prstGeom prst="rect">
              <a:avLst/>
            </a:prstGeom>
          </p:spPr>
        </p:pic>
      </p:grpSp>
    </p:spTree>
    <p:extLst>
      <p:ext uri="{BB962C8B-B14F-4D97-AF65-F5344CB8AC3E}">
        <p14:creationId xmlns:p14="http://schemas.microsoft.com/office/powerpoint/2010/main" val="2218900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hlinkClick r:id="rId47" action="ppaction://hlinksldjump"/>
              <a:extLst>
                <a:ext uri="{FF2B5EF4-FFF2-40B4-BE49-F238E27FC236}">
                  <a16:creationId xmlns:a16="http://schemas.microsoft.com/office/drawing/2014/main" id="{AA017A65-BF04-49B9-AF06-EA05625F7D5A}"/>
                </a:ext>
              </a:extLst>
            </p:cNvPr>
            <p:cNvSpPr txBox="1"/>
            <p:nvPr>
              <p:custDataLst>
                <p:custData r:id="rId31"/>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hlinkClick r:id="rId47" action="ppaction://hlinksldjump"/>
              <a:extLst>
                <a:ext uri="{FF2B5EF4-FFF2-40B4-BE49-F238E27FC236}">
                  <a16:creationId xmlns:a16="http://schemas.microsoft.com/office/drawing/2014/main" id="{F32883CB-575C-41EB-A598-913993B1A7C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401005" y="2979014"/>
              <a:ext cx="252000" cy="252000"/>
            </a:xfrm>
            <a:prstGeom prst="rect">
              <a:avLst/>
            </a:prstGeom>
          </p:spPr>
        </p:pic>
      </p:grpSp>
      <p:grpSp>
        <p:nvGrpSpPr>
          <p:cNvPr id="35" name="Grupo 34">
            <a:extLst>
              <a:ext uri="{FF2B5EF4-FFF2-40B4-BE49-F238E27FC236}">
                <a16:creationId xmlns:a16="http://schemas.microsoft.com/office/drawing/2014/main" id="{4E70D205-BD6B-4FF1-A5C6-9093FA92FB12}"/>
              </a:ext>
            </a:extLst>
          </p:cNvPr>
          <p:cNvGrpSpPr/>
          <p:nvPr/>
        </p:nvGrpSpPr>
        <p:grpSpPr>
          <a:xfrm>
            <a:off x="474338" y="3333462"/>
            <a:ext cx="2317751" cy="868680"/>
            <a:chOff x="474338" y="3333462"/>
            <a:chExt cx="2317751" cy="868680"/>
          </a:xfrm>
        </p:grpSpPr>
        <p:grpSp>
          <p:nvGrpSpPr>
            <p:cNvPr id="12" name="Grupo 11">
              <a:extLst>
                <a:ext uri="{FF2B5EF4-FFF2-40B4-BE49-F238E27FC236}">
                  <a16:creationId xmlns:a16="http://schemas.microsoft.com/office/drawing/2014/main" id="{5C174B8F-7D53-48FD-BCC0-BA2F2BC1D9FA}"/>
                </a:ext>
              </a:extLst>
            </p:cNvPr>
            <p:cNvGrpSpPr/>
            <p:nvPr/>
          </p:nvGrpSpPr>
          <p:grpSpPr>
            <a:xfrm>
              <a:off x="474338" y="3333462"/>
              <a:ext cx="2317751" cy="868680"/>
              <a:chOff x="474338" y="3333462"/>
              <a:chExt cx="2317751" cy="868680"/>
            </a:xfrm>
          </p:grpSpPr>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29"/>
                  <p:custData r:id="rId30"/>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a:t>
                </a:r>
              </a:p>
              <a:p>
                <a:r>
                  <a:rPr lang="en-US" sz="1600" dirty="0">
                    <a:solidFill>
                      <a:srgbClr val="000000"/>
                    </a:solidFill>
                    <a:latin typeface="Raleway" panose="020B0503030101060003" pitchFamily="34" charset="0"/>
                    <a:ea typeface="Segoe UI" pitchFamily="34" charset="0"/>
                    <a:cs typeface="Segoe UI" pitchFamily="34" charset="0"/>
                  </a:rPr>
                  <a:t>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gr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495842" y="3377637"/>
              <a:ext cx="252000" cy="252000"/>
            </a:xfrm>
            <a:prstGeom prst="rect">
              <a:avLst/>
            </a:prstGeom>
          </p:spPr>
        </p:pic>
      </p:grpSp>
      <p:sp>
        <p:nvSpPr>
          <p:cNvPr id="99" name="Content">
            <a:extLst>
              <a:ext uri="{FF2B5EF4-FFF2-40B4-BE49-F238E27FC236}">
                <a16:creationId xmlns:a16="http://schemas.microsoft.com/office/drawing/2014/main" id="{113177E5-624B-4AC8-889F-D0A12F6EF69B}"/>
              </a:ext>
            </a:extLst>
          </p:cNvPr>
          <p:cNvSpPr txBox="1"/>
          <p:nvPr>
            <p:custDataLst>
              <p:custData r:id="rId12"/>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3"/>
              <p:custData r:id="rId14"/>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2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5"/>
              <p:custData r:id="rId16"/>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2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2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7"/>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18"/>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19"/>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0"/>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721662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4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3"/>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1"/>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3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401005" y="2979014"/>
              <a:ext cx="252000" cy="252000"/>
            </a:xfrm>
            <a:prstGeom prst="rect">
              <a:avLst/>
            </a:prstGeom>
          </p:spPr>
        </p:pic>
      </p:grpSp>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12"/>
              <p:custData r:id="rId13"/>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 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5842" y="3377637"/>
            <a:ext cx="252000" cy="252000"/>
          </a:xfrm>
          <a:prstGeom prst="rect">
            <a:avLst/>
          </a:prstGeom>
        </p:spPr>
      </p:pic>
      <p:sp>
        <p:nvSpPr>
          <p:cNvPr id="99" name="Content">
            <a:extLst>
              <a:ext uri="{FF2B5EF4-FFF2-40B4-BE49-F238E27FC236}">
                <a16:creationId xmlns:a16="http://schemas.microsoft.com/office/drawing/2014/main" id="{113177E5-624B-4AC8-889F-D0A12F6EF69B}"/>
              </a:ext>
            </a:extLst>
          </p:cNvPr>
          <p:cNvSpPr txBox="1"/>
          <p:nvPr>
            <p:custDataLst>
              <p:custData r:id="rId14"/>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5"/>
              <p:custData r:id="rId16"/>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3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7"/>
              <p:custData r:id="rId18"/>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3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9"/>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20"/>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21"/>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2"/>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grpSp>
        <p:nvGrpSpPr>
          <p:cNvPr id="88" name="Grupo 87">
            <a:extLst>
              <a:ext uri="{FF2B5EF4-FFF2-40B4-BE49-F238E27FC236}">
                <a16:creationId xmlns:a16="http://schemas.microsoft.com/office/drawing/2014/main" id="{29BEC232-CB32-4836-A01B-B3D1E7895ACC}"/>
              </a:ext>
            </a:extLst>
          </p:cNvPr>
          <p:cNvGrpSpPr/>
          <p:nvPr/>
        </p:nvGrpSpPr>
        <p:grpSpPr>
          <a:xfrm>
            <a:off x="2782859" y="1299492"/>
            <a:ext cx="6626281" cy="4812595"/>
            <a:chOff x="2782859" y="1299492"/>
            <a:chExt cx="6626281" cy="4812595"/>
          </a:xfrm>
        </p:grpSpPr>
        <p:sp>
          <p:nvSpPr>
            <p:cNvPr id="89" name="Rectángulo: esquinas redondeadas 88">
              <a:extLst>
                <a:ext uri="{FF2B5EF4-FFF2-40B4-BE49-F238E27FC236}">
                  <a16:creationId xmlns:a16="http://schemas.microsoft.com/office/drawing/2014/main" id="{640CE6D9-9C48-4559-A2F5-C67CAC6177D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2" name="Grupo 91">
              <a:extLst>
                <a:ext uri="{FF2B5EF4-FFF2-40B4-BE49-F238E27FC236}">
                  <a16:creationId xmlns:a16="http://schemas.microsoft.com/office/drawing/2014/main" id="{BBFC2DBA-6A0F-4896-94BB-962FA5E2B6EF}"/>
                </a:ext>
              </a:extLst>
            </p:cNvPr>
            <p:cNvGrpSpPr/>
            <p:nvPr>
              <p:custDataLst>
                <p:custData r:id="rId29"/>
              </p:custDataLst>
            </p:nvPr>
          </p:nvGrpSpPr>
          <p:grpSpPr>
            <a:xfrm>
              <a:off x="7791579" y="5624971"/>
              <a:ext cx="1457546" cy="292388"/>
              <a:chOff x="4760668" y="4237301"/>
              <a:chExt cx="2616422" cy="292388"/>
            </a:xfrm>
          </p:grpSpPr>
          <p:sp>
            <p:nvSpPr>
              <p:cNvPr id="96" name="Rectángulo: esquinas redondeadas 95">
                <a:extLst>
                  <a:ext uri="{FF2B5EF4-FFF2-40B4-BE49-F238E27FC236}">
                    <a16:creationId xmlns:a16="http://schemas.microsoft.com/office/drawing/2014/main" id="{756AA798-1D79-4B87-868E-E0751ED9CD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Content">
                <a:hlinkClick r:id="rId64" action="ppaction://hlinksldjump"/>
                <a:extLst>
                  <a:ext uri="{FF2B5EF4-FFF2-40B4-BE49-F238E27FC236}">
                    <a16:creationId xmlns:a16="http://schemas.microsoft.com/office/drawing/2014/main" id="{4074F44D-EFE5-43AA-9747-44A349EDA9A3}"/>
                  </a:ext>
                </a:extLst>
              </p:cNvPr>
              <p:cNvSpPr txBox="1"/>
              <p:nvPr>
                <p:custDataLst>
                  <p:custData r:id="rId3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4" name="Content">
            <a:extLst>
              <a:ext uri="{FF2B5EF4-FFF2-40B4-BE49-F238E27FC236}">
                <a16:creationId xmlns:a16="http://schemas.microsoft.com/office/drawing/2014/main" id="{4CA97F7E-CD53-4D64-873C-F14FEF2E82D8}"/>
              </a:ext>
            </a:extLst>
          </p:cNvPr>
          <p:cNvSpPr txBox="1"/>
          <p:nvPr>
            <p:custDataLst>
              <p:custData r:id="rId23"/>
            </p:custDataLst>
          </p:nvPr>
        </p:nvSpPr>
        <p:spPr>
          <a:xfrm>
            <a:off x="3049217" y="1526803"/>
            <a:ext cx="2646878"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Nuevo </a:t>
            </a:r>
            <a:r>
              <a:rPr lang="en-US" sz="2200" dirty="0" err="1">
                <a:solidFill>
                  <a:schemeClr val="bg1"/>
                </a:solidFill>
                <a:latin typeface="Raleway" panose="020B0503030101060003" pitchFamily="34" charset="0"/>
                <a:ea typeface="Segoe UI" pitchFamily="34" charset="0"/>
                <a:cs typeface="Segoe UI" pitchFamily="34" charset="0"/>
              </a:rPr>
              <a:t>documento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BB5B5786-073B-447C-AF70-CC4F2FAFE736}"/>
              </a:ext>
            </a:extLst>
          </p:cNvPr>
          <p:cNvGrpSpPr/>
          <p:nvPr/>
        </p:nvGrpSpPr>
        <p:grpSpPr>
          <a:xfrm>
            <a:off x="3028853" y="2185251"/>
            <a:ext cx="1547977" cy="292388"/>
            <a:chOff x="3028853" y="2185251"/>
            <a:chExt cx="1547977" cy="292388"/>
          </a:xfrm>
        </p:grpSpPr>
        <p:sp>
          <p:nvSpPr>
            <p:cNvPr id="129" name="Content">
              <a:extLst>
                <a:ext uri="{FF2B5EF4-FFF2-40B4-BE49-F238E27FC236}">
                  <a16:creationId xmlns:a16="http://schemas.microsoft.com/office/drawing/2014/main" id="{6F13AD0B-AA44-4067-831B-D1839AD36D73}"/>
                </a:ext>
              </a:extLst>
            </p:cNvPr>
            <p:cNvSpPr txBox="1"/>
            <p:nvPr>
              <p:custDataLst>
                <p:custData r:id="rId28"/>
              </p:custDataLst>
            </p:nvPr>
          </p:nvSpPr>
          <p:spPr>
            <a:xfrm>
              <a:off x="3028853" y="2185251"/>
              <a:ext cx="1067921"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9" name="Gráfico 138">
              <a:extLst>
                <a:ext uri="{FF2B5EF4-FFF2-40B4-BE49-F238E27FC236}">
                  <a16:creationId xmlns:a16="http://schemas.microsoft.com/office/drawing/2014/main" id="{197385EE-8D8F-49DC-9582-FFF024098DD5}"/>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324830" y="2199130"/>
              <a:ext cx="252000" cy="252000"/>
            </a:xfrm>
            <a:prstGeom prst="rect">
              <a:avLst/>
            </a:prstGeom>
          </p:spPr>
        </p:pic>
      </p:grpSp>
      <p:grpSp>
        <p:nvGrpSpPr>
          <p:cNvPr id="141" name="Grupo 140">
            <a:extLst>
              <a:ext uri="{FF2B5EF4-FFF2-40B4-BE49-F238E27FC236}">
                <a16:creationId xmlns:a16="http://schemas.microsoft.com/office/drawing/2014/main" id="{8CEEB78F-EFFA-460A-A53A-90303BD5A01B}"/>
              </a:ext>
            </a:extLst>
          </p:cNvPr>
          <p:cNvGrpSpPr/>
          <p:nvPr/>
        </p:nvGrpSpPr>
        <p:grpSpPr>
          <a:xfrm>
            <a:off x="3114257" y="2614499"/>
            <a:ext cx="2317751" cy="868680"/>
            <a:chOff x="474338" y="3333462"/>
            <a:chExt cx="2317751" cy="868680"/>
          </a:xfrm>
        </p:grpSpPr>
        <p:sp>
          <p:nvSpPr>
            <p:cNvPr id="143" name="Rectángulo: esquinas redondeadas 142">
              <a:extLst>
                <a:ext uri="{FF2B5EF4-FFF2-40B4-BE49-F238E27FC236}">
                  <a16:creationId xmlns:a16="http://schemas.microsoft.com/office/drawing/2014/main" id="{25C54FBB-4F93-49EE-A511-832DA3456F5A}"/>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4" name="Gráfico 143">
              <a:extLst>
                <a:ext uri="{FF2B5EF4-FFF2-40B4-BE49-F238E27FC236}">
                  <a16:creationId xmlns:a16="http://schemas.microsoft.com/office/drawing/2014/main" id="{944BCC31-BFEC-44C5-90C0-E4ED0BFCD41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145" name="Content">
              <a:extLst>
                <a:ext uri="{FF2B5EF4-FFF2-40B4-BE49-F238E27FC236}">
                  <a16:creationId xmlns:a16="http://schemas.microsoft.com/office/drawing/2014/main" id="{72769CCA-FE86-4A56-B884-1B45DBDF4EA1}"/>
                </a:ext>
              </a:extLst>
            </p:cNvPr>
            <p:cNvSpPr txBox="1"/>
            <p:nvPr>
              <p:custDataLst>
                <p:custData r:id="rId26"/>
                <p:custData r:id="rId27"/>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Info_final_fDDC</a:t>
              </a:r>
              <a:r>
                <a:rPr lang="en-US" sz="1600" dirty="0">
                  <a:solidFill>
                    <a:srgbClr val="000000"/>
                  </a:solidFill>
                  <a:latin typeface="Raleway" panose="020B0503030101060003" pitchFamily="34" charset="0"/>
                  <a:ea typeface="Segoe UI" pitchFamily="34" charset="0"/>
                  <a:cs typeface="Segoe UI" pitchFamily="34" charset="0"/>
                </a:rPr>
                <a:t> 003.docx</a:t>
              </a:r>
            </a:p>
          </p:txBody>
        </p:sp>
      </p:grpSp>
      <p:grpSp>
        <p:nvGrpSpPr>
          <p:cNvPr id="146" name="Grupo 145">
            <a:extLst>
              <a:ext uri="{FF2B5EF4-FFF2-40B4-BE49-F238E27FC236}">
                <a16:creationId xmlns:a16="http://schemas.microsoft.com/office/drawing/2014/main" id="{F64000F2-07DB-4C7B-9D9D-AE49E6A97E3F}"/>
              </a:ext>
            </a:extLst>
          </p:cNvPr>
          <p:cNvGrpSpPr/>
          <p:nvPr>
            <p:custDataLst>
              <p:custData r:id="rId24"/>
            </p:custDataLst>
          </p:nvPr>
        </p:nvGrpSpPr>
        <p:grpSpPr>
          <a:xfrm>
            <a:off x="3114257" y="3597711"/>
            <a:ext cx="3525632" cy="292389"/>
            <a:chOff x="3671888" y="3718559"/>
            <a:chExt cx="3557587" cy="292389"/>
          </a:xfrm>
        </p:grpSpPr>
        <p:sp>
          <p:nvSpPr>
            <p:cNvPr id="147" name="Rectángulo: esquinas redondeadas 146">
              <a:extLst>
                <a:ext uri="{FF2B5EF4-FFF2-40B4-BE49-F238E27FC236}">
                  <a16:creationId xmlns:a16="http://schemas.microsoft.com/office/drawing/2014/main" id="{FB387BB6-2E4C-439F-A889-B507C8E0F44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638A35A3-E978-48DC-907A-212273156A4F}"/>
                </a:ext>
              </a:extLst>
            </p:cNvPr>
            <p:cNvSpPr txBox="1"/>
            <p:nvPr>
              <p:custDataLst>
                <p:custData r:id="rId25"/>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documento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4112443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1006"/>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20"/>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Responsables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18"/>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17"/>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2D5C1025-8D98-4261-8351-EE15C313602E}"/>
              </a:ext>
            </a:extLst>
          </p:cNvPr>
          <p:cNvGrpSpPr/>
          <p:nvPr/>
        </p:nvGrpSpPr>
        <p:grpSpPr>
          <a:xfrm>
            <a:off x="4652750" y="3341139"/>
            <a:ext cx="288000" cy="288000"/>
            <a:chOff x="3240000" y="3240000"/>
            <a:chExt cx="288000" cy="288000"/>
          </a:xfrm>
        </p:grpSpPr>
        <p:sp>
          <p:nvSpPr>
            <p:cNvPr id="52" name="Elipse 51">
              <a:extLst>
                <a:ext uri="{FF2B5EF4-FFF2-40B4-BE49-F238E27FC236}">
                  <a16:creationId xmlns:a16="http://schemas.microsoft.com/office/drawing/2014/main" id="{B0B93EFA-2974-4A6E-A14E-5C2F521330F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Elipse 52">
              <a:extLst>
                <a:ext uri="{FF2B5EF4-FFF2-40B4-BE49-F238E27FC236}">
                  <a16:creationId xmlns:a16="http://schemas.microsoft.com/office/drawing/2014/main" id="{A56649D3-33D9-41B0-9CE9-0AADD03EAFAA}"/>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0" name="Elipse 59">
            <a:extLst>
              <a:ext uri="{FF2B5EF4-FFF2-40B4-BE49-F238E27FC236}">
                <a16:creationId xmlns:a16="http://schemas.microsoft.com/office/drawing/2014/main" id="{06B50038-780D-4D2A-8FB3-58383BED71DB}"/>
              </a:ext>
            </a:extLst>
          </p:cNvPr>
          <p:cNvSpPr/>
          <p:nvPr/>
        </p:nvSpPr>
        <p:spPr>
          <a:xfrm>
            <a:off x="4652750" y="3001482"/>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extLst>
              <a:ext uri="{FF2B5EF4-FFF2-40B4-BE49-F238E27FC236}">
                <a16:creationId xmlns:a16="http://schemas.microsoft.com/office/drawing/2014/main" id="{BD34FD45-A806-4422-BAF5-BB6A154F66D7}"/>
              </a:ext>
            </a:extLst>
          </p:cNvPr>
          <p:cNvSpPr txBox="1"/>
          <p:nvPr>
            <p:custDataLst>
              <p:custData r:id="rId11"/>
            </p:custDataLst>
          </p:nvPr>
        </p:nvSpPr>
        <p:spPr>
          <a:xfrm>
            <a:off x="362684" y="2997094"/>
            <a:ext cx="346944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necesidades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sociales</a:t>
            </a:r>
            <a:endParaRPr lang="en-US" sz="1600" dirty="0">
              <a:latin typeface="Raleway" panose="020B0503030101060003" pitchFamily="34" charset="0"/>
              <a:ea typeface="Segoe UI" pitchFamily="34" charset="0"/>
              <a:cs typeface="Segoe UI" pitchFamily="34" charset="0"/>
            </a:endParaRPr>
          </a:p>
        </p:txBody>
      </p:sp>
      <p:sp>
        <p:nvSpPr>
          <p:cNvPr id="62" name="Content">
            <a:extLst>
              <a:ext uri="{FF2B5EF4-FFF2-40B4-BE49-F238E27FC236}">
                <a16:creationId xmlns:a16="http://schemas.microsoft.com/office/drawing/2014/main" id="{FD797C51-C782-417F-A0E3-7A9F4A253A46}"/>
              </a:ext>
            </a:extLst>
          </p:cNvPr>
          <p:cNvSpPr txBox="1"/>
          <p:nvPr>
            <p:custDataLst>
              <p:custData r:id="rId12"/>
            </p:custDataLst>
          </p:nvPr>
        </p:nvSpPr>
        <p:spPr>
          <a:xfrm>
            <a:off x="362684" y="3336751"/>
            <a:ext cx="382831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fundamentos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disciplinares</a:t>
            </a:r>
            <a:endParaRPr lang="en-US" sz="1600" dirty="0">
              <a:latin typeface="Raleway" panose="020B0503030101060003" pitchFamily="34" charset="0"/>
              <a:ea typeface="Segoe UI" pitchFamily="34" charset="0"/>
              <a:cs typeface="Segoe UI" pitchFamily="34" charset="0"/>
            </a:endParaRPr>
          </a:p>
        </p:txBody>
      </p:sp>
      <p:sp>
        <p:nvSpPr>
          <p:cNvPr id="63" name="Content">
            <a:extLst>
              <a:ext uri="{FF2B5EF4-FFF2-40B4-BE49-F238E27FC236}">
                <a16:creationId xmlns:a16="http://schemas.microsoft.com/office/drawing/2014/main" id="{D66BE46B-B013-4AEF-A3C6-FDB917430A8F}"/>
              </a:ext>
            </a:extLst>
          </p:cNvPr>
          <p:cNvSpPr txBox="1"/>
          <p:nvPr>
            <p:custDataLst>
              <p:custData r:id="rId13"/>
            </p:custDataLst>
          </p:nvPr>
        </p:nvSpPr>
        <p:spPr>
          <a:xfrm>
            <a:off x="362684" y="3678575"/>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campo </a:t>
            </a:r>
            <a:r>
              <a:rPr lang="en-US" sz="1600" dirty="0" err="1">
                <a:latin typeface="Raleway" panose="020B0503030101060003" pitchFamily="34" charset="0"/>
                <a:ea typeface="Segoe UI" pitchFamily="34" charset="0"/>
                <a:cs typeface="Segoe UI" pitchFamily="34" charset="0"/>
              </a:rPr>
              <a:t>profesional</a:t>
            </a:r>
            <a:endParaRPr lang="en-US" sz="1600" dirty="0">
              <a:latin typeface="Raleway" panose="020B0503030101060003" pitchFamily="34" charset="0"/>
              <a:ea typeface="Segoe UI" pitchFamily="34" charset="0"/>
              <a:cs typeface="Segoe UI" pitchFamily="34" charset="0"/>
            </a:endParaRPr>
          </a:p>
        </p:txBody>
      </p:sp>
      <p:grpSp>
        <p:nvGrpSpPr>
          <p:cNvPr id="64" name="Grupo 63">
            <a:extLst>
              <a:ext uri="{FF2B5EF4-FFF2-40B4-BE49-F238E27FC236}">
                <a16:creationId xmlns:a16="http://schemas.microsoft.com/office/drawing/2014/main" id="{447184C5-A452-4C4A-BF69-AEFA55A5B2C0}"/>
              </a:ext>
            </a:extLst>
          </p:cNvPr>
          <p:cNvGrpSpPr/>
          <p:nvPr/>
        </p:nvGrpSpPr>
        <p:grpSpPr>
          <a:xfrm>
            <a:off x="4652750" y="3682963"/>
            <a:ext cx="288000" cy="288000"/>
            <a:chOff x="3240000" y="3240000"/>
            <a:chExt cx="288000" cy="288000"/>
          </a:xfrm>
        </p:grpSpPr>
        <p:sp>
          <p:nvSpPr>
            <p:cNvPr id="65" name="Elipse 64">
              <a:extLst>
                <a:ext uri="{FF2B5EF4-FFF2-40B4-BE49-F238E27FC236}">
                  <a16:creationId xmlns:a16="http://schemas.microsoft.com/office/drawing/2014/main" id="{72E68DCC-EA8B-4975-A22F-512CCEC8D354}"/>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6B8AFE5A-D9E0-4EA1-8635-0D77968FE791}"/>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7" name="Content">
            <a:extLst>
              <a:ext uri="{FF2B5EF4-FFF2-40B4-BE49-F238E27FC236}">
                <a16:creationId xmlns:a16="http://schemas.microsoft.com/office/drawing/2014/main" id="{AB138A76-EE6A-4F30-BD4F-028D07011D1F}"/>
              </a:ext>
            </a:extLst>
          </p:cNvPr>
          <p:cNvSpPr txBox="1"/>
          <p:nvPr>
            <p:custDataLst>
              <p:custData r:id="rId14"/>
            </p:custDataLst>
          </p:nvPr>
        </p:nvSpPr>
        <p:spPr>
          <a:xfrm>
            <a:off x="362684" y="4013099"/>
            <a:ext cx="438506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las </a:t>
            </a:r>
            <a:r>
              <a:rPr lang="en-US" sz="1600" dirty="0" err="1">
                <a:latin typeface="Raleway" panose="020B0503030101060003" pitchFamily="34" charset="0"/>
                <a:ea typeface="Segoe UI" pitchFamily="34" charset="0"/>
                <a:cs typeface="Segoe UI" pitchFamily="34" charset="0"/>
              </a:rPr>
              <a:t>opciones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profesionales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afínes</a:t>
            </a:r>
            <a:endParaRPr lang="en-US" sz="1600" dirty="0">
              <a:latin typeface="Raleway" panose="020B0503030101060003" pitchFamily="34" charset="0"/>
              <a:ea typeface="Segoe UI" pitchFamily="34" charset="0"/>
              <a:cs typeface="Segoe UI" pitchFamily="34" charset="0"/>
            </a:endParaRPr>
          </a:p>
        </p:txBody>
      </p:sp>
      <p:sp>
        <p:nvSpPr>
          <p:cNvPr id="68" name="Elipse 67">
            <a:extLst>
              <a:ext uri="{FF2B5EF4-FFF2-40B4-BE49-F238E27FC236}">
                <a16:creationId xmlns:a16="http://schemas.microsoft.com/office/drawing/2014/main" id="{138E002E-CBF8-46B8-96BE-35410C6EF2C6}"/>
              </a:ext>
            </a:extLst>
          </p:cNvPr>
          <p:cNvSpPr/>
          <p:nvPr/>
        </p:nvSpPr>
        <p:spPr>
          <a:xfrm>
            <a:off x="4652750" y="4015293"/>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Content">
            <a:extLst>
              <a:ext uri="{FF2B5EF4-FFF2-40B4-BE49-F238E27FC236}">
                <a16:creationId xmlns:a16="http://schemas.microsoft.com/office/drawing/2014/main" id="{BE02D6A8-401A-48EA-B8AD-721B2759AB6B}"/>
              </a:ext>
            </a:extLst>
          </p:cNvPr>
          <p:cNvSpPr txBox="1"/>
          <p:nvPr>
            <p:custDataLst>
              <p:custData r:id="rId15"/>
            </p:custDataLst>
          </p:nvPr>
        </p:nvSpPr>
        <p:spPr>
          <a:xfrm>
            <a:off x="362684" y="4347623"/>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los </a:t>
            </a:r>
            <a:r>
              <a:rPr lang="en-US" sz="1600" dirty="0" err="1">
                <a:latin typeface="Raleway" panose="020B0503030101060003" pitchFamily="34" charset="0"/>
                <a:ea typeface="Segoe UI" pitchFamily="34" charset="0"/>
                <a:cs typeface="Segoe UI" pitchFamily="34" charset="0"/>
              </a:rPr>
              <a:t>lineamientos</a:t>
            </a:r>
            <a:endParaRPr lang="en-US" sz="1600" dirty="0">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674FAD74-5910-4401-BD31-903F8D04C9F9}"/>
              </a:ext>
            </a:extLst>
          </p:cNvPr>
          <p:cNvGrpSpPr/>
          <p:nvPr/>
        </p:nvGrpSpPr>
        <p:grpSpPr>
          <a:xfrm>
            <a:off x="4652750" y="4347076"/>
            <a:ext cx="288000" cy="288000"/>
            <a:chOff x="3240000" y="3240000"/>
            <a:chExt cx="288000" cy="288000"/>
          </a:xfrm>
        </p:grpSpPr>
        <p:sp>
          <p:nvSpPr>
            <p:cNvPr id="71" name="Elipse 70">
              <a:extLst>
                <a:ext uri="{FF2B5EF4-FFF2-40B4-BE49-F238E27FC236}">
                  <a16:creationId xmlns:a16="http://schemas.microsoft.com/office/drawing/2014/main" id="{182596F5-3918-43F0-8BF7-2B300013E11B}"/>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B98B93ED-7380-4FF5-9ECB-85A3EBBE47F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73" name="Content">
            <a:extLst>
              <a:ext uri="{FF2B5EF4-FFF2-40B4-BE49-F238E27FC236}">
                <a16:creationId xmlns:a16="http://schemas.microsoft.com/office/drawing/2014/main" id="{6A5C85F4-5A9C-4B54-AE4F-C16B85937E8B}"/>
              </a:ext>
            </a:extLst>
          </p:cNvPr>
          <p:cNvSpPr txBox="1"/>
          <p:nvPr>
            <p:custDataLst>
              <p:custData r:id="rId16"/>
            </p:custDataLst>
          </p:nvPr>
        </p:nvSpPr>
        <p:spPr>
          <a:xfrm>
            <a:off x="362684" y="4682839"/>
            <a:ext cx="33040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educativo</a:t>
            </a:r>
            <a:endParaRPr lang="en-US" sz="1600" dirty="0">
              <a:latin typeface="Raleway" panose="020B0503030101060003" pitchFamily="34" charset="0"/>
              <a:ea typeface="Segoe UI" pitchFamily="34" charset="0"/>
              <a:cs typeface="Segoe UI" pitchFamily="34" charset="0"/>
            </a:endParaRPr>
          </a:p>
        </p:txBody>
      </p:sp>
      <p:grpSp>
        <p:nvGrpSpPr>
          <p:cNvPr id="75" name="Grupo 74">
            <a:extLst>
              <a:ext uri="{FF2B5EF4-FFF2-40B4-BE49-F238E27FC236}">
                <a16:creationId xmlns:a16="http://schemas.microsoft.com/office/drawing/2014/main" id="{67C6D666-85E3-4557-BD67-DE8557BE1FB9}"/>
              </a:ext>
            </a:extLst>
          </p:cNvPr>
          <p:cNvGrpSpPr/>
          <p:nvPr/>
        </p:nvGrpSpPr>
        <p:grpSpPr>
          <a:xfrm>
            <a:off x="4652750" y="4683823"/>
            <a:ext cx="288000" cy="288000"/>
            <a:chOff x="3240000" y="3240000"/>
            <a:chExt cx="288000" cy="288000"/>
          </a:xfrm>
        </p:grpSpPr>
        <p:sp>
          <p:nvSpPr>
            <p:cNvPr id="82" name="Elipse 81">
              <a:extLst>
                <a:ext uri="{FF2B5EF4-FFF2-40B4-BE49-F238E27FC236}">
                  <a16:creationId xmlns:a16="http://schemas.microsoft.com/office/drawing/2014/main" id="{39CF09E6-0117-4B97-B098-7431E23F8D8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1A904D5C-D12F-4B96-A8B6-4AC2ACD0E56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5488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hlinkClick r:id="rId63" action="ppaction://hlinksldjump"/>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492.xml.rels><?xml version="1.0" encoding="UTF-8" standalone="yes"?>
<Relationships xmlns="http://schemas.openxmlformats.org/package/2006/relationships"><Relationship Id="rId1" Type="http://schemas.openxmlformats.org/officeDocument/2006/relationships/customXmlProps" Target="itemProps2492.xml"/></Relationships>
</file>

<file path=customXml/_rels/item2493.xml.rels><?xml version="1.0" encoding="UTF-8" standalone="yes"?>
<Relationships xmlns="http://schemas.openxmlformats.org/package/2006/relationships"><Relationship Id="rId1" Type="http://schemas.openxmlformats.org/officeDocument/2006/relationships/customXmlProps" Target="itemProps2493.xml"/></Relationships>
</file>

<file path=customXml/_rels/item2494.xml.rels><?xml version="1.0" encoding="UTF-8" standalone="yes"?>
<Relationships xmlns="http://schemas.openxmlformats.org/package/2006/relationships"><Relationship Id="rId1" Type="http://schemas.openxmlformats.org/officeDocument/2006/relationships/customXmlProps" Target="itemProps2494.xml"/></Relationships>
</file>

<file path=customXml/_rels/item2495.xml.rels><?xml version="1.0" encoding="UTF-8" standalone="yes"?>
<Relationships xmlns="http://schemas.openxmlformats.org/package/2006/relationships"><Relationship Id="rId1" Type="http://schemas.openxmlformats.org/officeDocument/2006/relationships/customXmlProps" Target="itemProps2495.xml"/></Relationships>
</file>

<file path=customXml/_rels/item2496.xml.rels><?xml version="1.0" encoding="UTF-8" standalone="yes"?>
<Relationships xmlns="http://schemas.openxmlformats.org/package/2006/relationships"><Relationship Id="rId1" Type="http://schemas.openxmlformats.org/officeDocument/2006/relationships/customXmlProps" Target="itemProps2496.xml"/></Relationships>
</file>

<file path=customXml/_rels/item2497.xml.rels><?xml version="1.0" encoding="UTF-8" standalone="yes"?>
<Relationships xmlns="http://schemas.openxmlformats.org/package/2006/relationships"><Relationship Id="rId1" Type="http://schemas.openxmlformats.org/officeDocument/2006/relationships/customXmlProps" Target="itemProps2497.xml"/></Relationships>
</file>

<file path=customXml/_rels/item2498.xml.rels><?xml version="1.0" encoding="UTF-8" standalone="yes"?>
<Relationships xmlns="http://schemas.openxmlformats.org/package/2006/relationships"><Relationship Id="rId1" Type="http://schemas.openxmlformats.org/officeDocument/2006/relationships/customXmlProps" Target="itemProps2498.xml"/></Relationships>
</file>

<file path=customXml/_rels/item2499.xml.rels><?xml version="1.0" encoding="UTF-8" standalone="yes"?>
<Relationships xmlns="http://schemas.openxmlformats.org/package/2006/relationships"><Relationship Id="rId1" Type="http://schemas.openxmlformats.org/officeDocument/2006/relationships/customXmlProps" Target="itemProps249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00.xml.rels><?xml version="1.0" encoding="UTF-8" standalone="yes"?>
<Relationships xmlns="http://schemas.openxmlformats.org/package/2006/relationships"><Relationship Id="rId1" Type="http://schemas.openxmlformats.org/officeDocument/2006/relationships/customXmlProps" Target="itemProps2500.xml"/></Relationships>
</file>

<file path=customXml/_rels/item2501.xml.rels><?xml version="1.0" encoding="UTF-8" standalone="yes"?>
<Relationships xmlns="http://schemas.openxmlformats.org/package/2006/relationships"><Relationship Id="rId1" Type="http://schemas.openxmlformats.org/officeDocument/2006/relationships/customXmlProps" Target="itemProps2501.xml"/></Relationships>
</file>

<file path=customXml/_rels/item2502.xml.rels><?xml version="1.0" encoding="UTF-8" standalone="yes"?>
<Relationships xmlns="http://schemas.openxmlformats.org/package/2006/relationships"><Relationship Id="rId1" Type="http://schemas.openxmlformats.org/officeDocument/2006/relationships/customXmlProps" Target="itemProps2502.xml"/></Relationships>
</file>

<file path=customXml/_rels/item2503.xml.rels><?xml version="1.0" encoding="UTF-8" standalone="yes"?>
<Relationships xmlns="http://schemas.openxmlformats.org/package/2006/relationships"><Relationship Id="rId1" Type="http://schemas.openxmlformats.org/officeDocument/2006/relationships/customXmlProps" Target="itemProps2503.xml"/></Relationships>
</file>

<file path=customXml/_rels/item2504.xml.rels><?xml version="1.0" encoding="UTF-8" standalone="yes"?>
<Relationships xmlns="http://schemas.openxmlformats.org/package/2006/relationships"><Relationship Id="rId1" Type="http://schemas.openxmlformats.org/officeDocument/2006/relationships/customXmlProps" Target="itemProps2504.xml"/></Relationships>
</file>

<file path=customXml/_rels/item2505.xml.rels><?xml version="1.0" encoding="UTF-8" standalone="yes"?>
<Relationships xmlns="http://schemas.openxmlformats.org/package/2006/relationships"><Relationship Id="rId1" Type="http://schemas.openxmlformats.org/officeDocument/2006/relationships/customXmlProps" Target="itemProps2505.xml"/></Relationships>
</file>

<file path=customXml/_rels/item2506.xml.rels><?xml version="1.0" encoding="UTF-8" standalone="yes"?>
<Relationships xmlns="http://schemas.openxmlformats.org/package/2006/relationships"><Relationship Id="rId1" Type="http://schemas.openxmlformats.org/officeDocument/2006/relationships/customXmlProps" Target="itemProps2506.xml"/></Relationships>
</file>

<file path=customXml/_rels/item2507.xml.rels><?xml version="1.0" encoding="UTF-8" standalone="yes"?>
<Relationships xmlns="http://schemas.openxmlformats.org/package/2006/relationships"><Relationship Id="rId1" Type="http://schemas.openxmlformats.org/officeDocument/2006/relationships/customXmlProps" Target="itemProps2507.xml"/></Relationships>
</file>

<file path=customXml/_rels/item2508.xml.rels><?xml version="1.0" encoding="UTF-8" standalone="yes"?>
<Relationships xmlns="http://schemas.openxmlformats.org/package/2006/relationships"><Relationship Id="rId1" Type="http://schemas.openxmlformats.org/officeDocument/2006/relationships/customXmlProps" Target="itemProps2508.xml"/></Relationships>
</file>

<file path=customXml/_rels/item2509.xml.rels><?xml version="1.0" encoding="UTF-8" standalone="yes"?>
<Relationships xmlns="http://schemas.openxmlformats.org/package/2006/relationships"><Relationship Id="rId1" Type="http://schemas.openxmlformats.org/officeDocument/2006/relationships/customXmlProps" Target="itemProps2509.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10.xml.rels><?xml version="1.0" encoding="UTF-8" standalone="yes"?>
<Relationships xmlns="http://schemas.openxmlformats.org/package/2006/relationships"><Relationship Id="rId1" Type="http://schemas.openxmlformats.org/officeDocument/2006/relationships/customXmlProps" Target="itemProps2510.xml"/></Relationships>
</file>

<file path=customXml/_rels/item2511.xml.rels><?xml version="1.0" encoding="UTF-8" standalone="yes"?>
<Relationships xmlns="http://schemas.openxmlformats.org/package/2006/relationships"><Relationship Id="rId1" Type="http://schemas.openxmlformats.org/officeDocument/2006/relationships/customXmlProps" Target="itemProps2511.xml"/></Relationships>
</file>

<file path=customXml/_rels/item2512.xml.rels><?xml version="1.0" encoding="UTF-8" standalone="yes"?>
<Relationships xmlns="http://schemas.openxmlformats.org/package/2006/relationships"><Relationship Id="rId1" Type="http://schemas.openxmlformats.org/officeDocument/2006/relationships/customXmlProps" Target="itemProps2512.xml"/></Relationships>
</file>

<file path=customXml/_rels/item2513.xml.rels><?xml version="1.0" encoding="UTF-8" standalone="yes"?>
<Relationships xmlns="http://schemas.openxmlformats.org/package/2006/relationships"><Relationship Id="rId1" Type="http://schemas.openxmlformats.org/officeDocument/2006/relationships/customXmlProps" Target="itemProps2513.xml"/></Relationships>
</file>

<file path=customXml/_rels/item2514.xml.rels><?xml version="1.0" encoding="UTF-8" standalone="yes"?>
<Relationships xmlns="http://schemas.openxmlformats.org/package/2006/relationships"><Relationship Id="rId1" Type="http://schemas.openxmlformats.org/officeDocument/2006/relationships/customXmlProps" Target="itemProps2514.xml"/></Relationships>
</file>

<file path=customXml/_rels/item2515.xml.rels><?xml version="1.0" encoding="UTF-8" standalone="yes"?>
<Relationships xmlns="http://schemas.openxmlformats.org/package/2006/relationships"><Relationship Id="rId1" Type="http://schemas.openxmlformats.org/officeDocument/2006/relationships/customXmlProps" Target="itemProps2515.xml"/></Relationships>
</file>

<file path=customXml/_rels/item2516.xml.rels><?xml version="1.0" encoding="UTF-8" standalone="yes"?>
<Relationships xmlns="http://schemas.openxmlformats.org/package/2006/relationships"><Relationship Id="rId1" Type="http://schemas.openxmlformats.org/officeDocument/2006/relationships/customXmlProps" Target="itemProps2516.xml"/></Relationships>
</file>

<file path=customXml/_rels/item2517.xml.rels><?xml version="1.0" encoding="UTF-8" standalone="yes"?>
<Relationships xmlns="http://schemas.openxmlformats.org/package/2006/relationships"><Relationship Id="rId1" Type="http://schemas.openxmlformats.org/officeDocument/2006/relationships/customXmlProps" Target="itemProps2517.xml"/></Relationships>
</file>

<file path=customXml/_rels/item2518.xml.rels><?xml version="1.0" encoding="UTF-8" standalone="yes"?>
<Relationships xmlns="http://schemas.openxmlformats.org/package/2006/relationships"><Relationship Id="rId1" Type="http://schemas.openxmlformats.org/officeDocument/2006/relationships/customXmlProps" Target="itemProps2518.xml"/></Relationships>
</file>

<file path=customXml/_rels/item2519.xml.rels><?xml version="1.0" encoding="UTF-8" standalone="yes"?>
<Relationships xmlns="http://schemas.openxmlformats.org/package/2006/relationships"><Relationship Id="rId1" Type="http://schemas.openxmlformats.org/officeDocument/2006/relationships/customXmlProps" Target="itemProps2519.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20.xml.rels><?xml version="1.0" encoding="UTF-8" standalone="yes"?>
<Relationships xmlns="http://schemas.openxmlformats.org/package/2006/relationships"><Relationship Id="rId1" Type="http://schemas.openxmlformats.org/officeDocument/2006/relationships/customXmlProps" Target="itemProps2520.xml"/></Relationships>
</file>

<file path=customXml/_rels/item2521.xml.rels><?xml version="1.0" encoding="UTF-8" standalone="yes"?>
<Relationships xmlns="http://schemas.openxmlformats.org/package/2006/relationships"><Relationship Id="rId1" Type="http://schemas.openxmlformats.org/officeDocument/2006/relationships/customXmlProps" Target="itemProps2521.xml"/></Relationships>
</file>

<file path=customXml/_rels/item2522.xml.rels><?xml version="1.0" encoding="UTF-8" standalone="yes"?>
<Relationships xmlns="http://schemas.openxmlformats.org/package/2006/relationships"><Relationship Id="rId1" Type="http://schemas.openxmlformats.org/officeDocument/2006/relationships/customXmlProps" Target="itemProps2522.xml"/></Relationships>
</file>

<file path=customXml/_rels/item2523.xml.rels><?xml version="1.0" encoding="UTF-8" standalone="yes"?>
<Relationships xmlns="http://schemas.openxmlformats.org/package/2006/relationships"><Relationship Id="rId1" Type="http://schemas.openxmlformats.org/officeDocument/2006/relationships/customXmlProps" Target="itemProps2523.xml"/></Relationships>
</file>

<file path=customXml/_rels/item2524.xml.rels><?xml version="1.0" encoding="UTF-8" standalone="yes"?>
<Relationships xmlns="http://schemas.openxmlformats.org/package/2006/relationships"><Relationship Id="rId1" Type="http://schemas.openxmlformats.org/officeDocument/2006/relationships/customXmlProps" Target="itemProps2524.xml"/></Relationships>
</file>

<file path=customXml/_rels/item2525.xml.rels><?xml version="1.0" encoding="UTF-8" standalone="yes"?>
<Relationships xmlns="http://schemas.openxmlformats.org/package/2006/relationships"><Relationship Id="rId1" Type="http://schemas.openxmlformats.org/officeDocument/2006/relationships/customXmlProps" Target="itemProps2525.xml"/></Relationships>
</file>

<file path=customXml/_rels/item2526.xml.rels><?xml version="1.0" encoding="UTF-8" standalone="yes"?>
<Relationships xmlns="http://schemas.openxmlformats.org/package/2006/relationships"><Relationship Id="rId1" Type="http://schemas.openxmlformats.org/officeDocument/2006/relationships/customXmlProps" Target="itemProps2526.xml"/></Relationships>
</file>

<file path=customXml/_rels/item2527.xml.rels><?xml version="1.0" encoding="UTF-8" standalone="yes"?>
<Relationships xmlns="http://schemas.openxmlformats.org/package/2006/relationships"><Relationship Id="rId1" Type="http://schemas.openxmlformats.org/officeDocument/2006/relationships/customXmlProps" Target="itemProps2527.xml"/></Relationships>
</file>

<file path=customXml/_rels/item2528.xml.rels><?xml version="1.0" encoding="UTF-8" standalone="yes"?>
<Relationships xmlns="http://schemas.openxmlformats.org/package/2006/relationships"><Relationship Id="rId1" Type="http://schemas.openxmlformats.org/officeDocument/2006/relationships/customXmlProps" Target="itemProps2528.xml"/></Relationships>
</file>

<file path=customXml/_rels/item2529.xml.rels><?xml version="1.0" encoding="UTF-8" standalone="yes"?>
<Relationships xmlns="http://schemas.openxmlformats.org/package/2006/relationships"><Relationship Id="rId1" Type="http://schemas.openxmlformats.org/officeDocument/2006/relationships/customXmlProps" Target="itemProps2529.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30.xml.rels><?xml version="1.0" encoding="UTF-8" standalone="yes"?>
<Relationships xmlns="http://schemas.openxmlformats.org/package/2006/relationships"><Relationship Id="rId1" Type="http://schemas.openxmlformats.org/officeDocument/2006/relationships/customXmlProps" Target="itemProps2530.xml"/></Relationships>
</file>

<file path=customXml/_rels/item2531.xml.rels><?xml version="1.0" encoding="UTF-8" standalone="yes"?>
<Relationships xmlns="http://schemas.openxmlformats.org/package/2006/relationships"><Relationship Id="rId1" Type="http://schemas.openxmlformats.org/officeDocument/2006/relationships/customXmlProps" Target="itemProps2531.xml"/></Relationships>
</file>

<file path=customXml/_rels/item2532.xml.rels><?xml version="1.0" encoding="UTF-8" standalone="yes"?>
<Relationships xmlns="http://schemas.openxmlformats.org/package/2006/relationships"><Relationship Id="rId1" Type="http://schemas.openxmlformats.org/officeDocument/2006/relationships/customXmlProps" Target="itemProps2532.xml"/></Relationships>
</file>

<file path=customXml/_rels/item2533.xml.rels><?xml version="1.0" encoding="UTF-8" standalone="yes"?>
<Relationships xmlns="http://schemas.openxmlformats.org/package/2006/relationships"><Relationship Id="rId1" Type="http://schemas.openxmlformats.org/officeDocument/2006/relationships/customXmlProps" Target="itemProps2533.xml"/></Relationships>
</file>

<file path=customXml/_rels/item2534.xml.rels><?xml version="1.0" encoding="UTF-8" standalone="yes"?>
<Relationships xmlns="http://schemas.openxmlformats.org/package/2006/relationships"><Relationship Id="rId1" Type="http://schemas.openxmlformats.org/officeDocument/2006/relationships/customXmlProps" Target="itemProps2534.xml"/></Relationships>
</file>

<file path=customXml/_rels/item2535.xml.rels><?xml version="1.0" encoding="UTF-8" standalone="yes"?>
<Relationships xmlns="http://schemas.openxmlformats.org/package/2006/relationships"><Relationship Id="rId1" Type="http://schemas.openxmlformats.org/officeDocument/2006/relationships/customXmlProps" Target="itemProps2535.xml"/></Relationships>
</file>

<file path=customXml/_rels/item2536.xml.rels><?xml version="1.0" encoding="UTF-8" standalone="yes"?>
<Relationships xmlns="http://schemas.openxmlformats.org/package/2006/relationships"><Relationship Id="rId1" Type="http://schemas.openxmlformats.org/officeDocument/2006/relationships/customXmlProps" Target="itemProps2536.xml"/></Relationships>
</file>

<file path=customXml/_rels/item2537.xml.rels><?xml version="1.0" encoding="UTF-8" standalone="yes"?>
<Relationships xmlns="http://schemas.openxmlformats.org/package/2006/relationships"><Relationship Id="rId1" Type="http://schemas.openxmlformats.org/officeDocument/2006/relationships/customXmlProps" Target="itemProps2537.xml"/></Relationships>
</file>

<file path=customXml/_rels/item2538.xml.rels><?xml version="1.0" encoding="UTF-8" standalone="yes"?>
<Relationships xmlns="http://schemas.openxmlformats.org/package/2006/relationships"><Relationship Id="rId1" Type="http://schemas.openxmlformats.org/officeDocument/2006/relationships/customXmlProps" Target="itemProps2538.xml"/></Relationships>
</file>

<file path=customXml/_rels/item2539.xml.rels><?xml version="1.0" encoding="UTF-8" standalone="yes"?>
<Relationships xmlns="http://schemas.openxmlformats.org/package/2006/relationships"><Relationship Id="rId1" Type="http://schemas.openxmlformats.org/officeDocument/2006/relationships/customXmlProps" Target="itemProps2539.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40.xml.rels><?xml version="1.0" encoding="UTF-8" standalone="yes"?>
<Relationships xmlns="http://schemas.openxmlformats.org/package/2006/relationships"><Relationship Id="rId1" Type="http://schemas.openxmlformats.org/officeDocument/2006/relationships/customXmlProps" Target="itemProps2540.xml"/></Relationships>
</file>

<file path=customXml/_rels/item2541.xml.rels><?xml version="1.0" encoding="UTF-8" standalone="yes"?>
<Relationships xmlns="http://schemas.openxmlformats.org/package/2006/relationships"><Relationship Id="rId1" Type="http://schemas.openxmlformats.org/officeDocument/2006/relationships/customXmlProps" Target="itemProps2541.xml"/></Relationships>
</file>

<file path=customXml/_rels/item2542.xml.rels><?xml version="1.0" encoding="UTF-8" standalone="yes"?>
<Relationships xmlns="http://schemas.openxmlformats.org/package/2006/relationships"><Relationship Id="rId1" Type="http://schemas.openxmlformats.org/officeDocument/2006/relationships/customXmlProps" Target="itemProps2542.xml"/></Relationships>
</file>

<file path=customXml/_rels/item2543.xml.rels><?xml version="1.0" encoding="UTF-8" standalone="yes"?>
<Relationships xmlns="http://schemas.openxmlformats.org/package/2006/relationships"><Relationship Id="rId1" Type="http://schemas.openxmlformats.org/officeDocument/2006/relationships/customXmlProps" Target="itemProps2543.xml"/></Relationships>
</file>

<file path=customXml/_rels/item2544.xml.rels><?xml version="1.0" encoding="UTF-8" standalone="yes"?>
<Relationships xmlns="http://schemas.openxmlformats.org/package/2006/relationships"><Relationship Id="rId1" Type="http://schemas.openxmlformats.org/officeDocument/2006/relationships/customXmlProps" Target="itemProps2544.xml"/></Relationships>
</file>

<file path=customXml/_rels/item2545.xml.rels><?xml version="1.0" encoding="UTF-8" standalone="yes"?>
<Relationships xmlns="http://schemas.openxmlformats.org/package/2006/relationships"><Relationship Id="rId1" Type="http://schemas.openxmlformats.org/officeDocument/2006/relationships/customXmlProps" Target="itemProps2545.xml"/></Relationships>
</file>

<file path=customXml/_rels/item2546.xml.rels><?xml version="1.0" encoding="UTF-8" standalone="yes"?>
<Relationships xmlns="http://schemas.openxmlformats.org/package/2006/relationships"><Relationship Id="rId1" Type="http://schemas.openxmlformats.org/officeDocument/2006/relationships/customXmlProps" Target="itemProps2546.xml"/></Relationships>
</file>

<file path=customXml/_rels/item2547.xml.rels><?xml version="1.0" encoding="UTF-8" standalone="yes"?>
<Relationships xmlns="http://schemas.openxmlformats.org/package/2006/relationships"><Relationship Id="rId1" Type="http://schemas.openxmlformats.org/officeDocument/2006/relationships/customXmlProps" Target="itemProps2547.xml"/></Relationships>
</file>

<file path=customXml/_rels/item2548.xml.rels><?xml version="1.0" encoding="UTF-8" standalone="yes"?>
<Relationships xmlns="http://schemas.openxmlformats.org/package/2006/relationships"><Relationship Id="rId1" Type="http://schemas.openxmlformats.org/officeDocument/2006/relationships/customXmlProps" Target="itemProps2548.xml"/></Relationships>
</file>

<file path=customXml/_rels/item2549.xml.rels><?xml version="1.0" encoding="UTF-8" standalone="yes"?>
<Relationships xmlns="http://schemas.openxmlformats.org/package/2006/relationships"><Relationship Id="rId1" Type="http://schemas.openxmlformats.org/officeDocument/2006/relationships/customXmlProps" Target="itemProps2549.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50.xml.rels><?xml version="1.0" encoding="UTF-8" standalone="yes"?>
<Relationships xmlns="http://schemas.openxmlformats.org/package/2006/relationships"><Relationship Id="rId1" Type="http://schemas.openxmlformats.org/officeDocument/2006/relationships/customXmlProps" Target="itemProps2550.xml"/></Relationships>
</file>

<file path=customXml/_rels/item2551.xml.rels><?xml version="1.0" encoding="UTF-8" standalone="yes"?>
<Relationships xmlns="http://schemas.openxmlformats.org/package/2006/relationships"><Relationship Id="rId1" Type="http://schemas.openxmlformats.org/officeDocument/2006/relationships/customXmlProps" Target="itemProps2551.xml"/></Relationships>
</file>

<file path=customXml/_rels/item2552.xml.rels><?xml version="1.0" encoding="UTF-8" standalone="yes"?>
<Relationships xmlns="http://schemas.openxmlformats.org/package/2006/relationships"><Relationship Id="rId1" Type="http://schemas.openxmlformats.org/officeDocument/2006/relationships/customXmlProps" Target="itemProps2552.xml"/></Relationships>
</file>

<file path=customXml/_rels/item2553.xml.rels><?xml version="1.0" encoding="UTF-8" standalone="yes"?>
<Relationships xmlns="http://schemas.openxmlformats.org/package/2006/relationships"><Relationship Id="rId1" Type="http://schemas.openxmlformats.org/officeDocument/2006/relationships/customXmlProps" Target="itemProps2553.xml"/></Relationships>
</file>

<file path=customXml/_rels/item2554.xml.rels><?xml version="1.0" encoding="UTF-8" standalone="yes"?>
<Relationships xmlns="http://schemas.openxmlformats.org/package/2006/relationships"><Relationship Id="rId1" Type="http://schemas.openxmlformats.org/officeDocument/2006/relationships/customXmlProps" Target="itemProps2554.xml"/></Relationships>
</file>

<file path=customXml/_rels/item2555.xml.rels><?xml version="1.0" encoding="UTF-8" standalone="yes"?>
<Relationships xmlns="http://schemas.openxmlformats.org/package/2006/relationships"><Relationship Id="rId1" Type="http://schemas.openxmlformats.org/officeDocument/2006/relationships/customXmlProps" Target="itemProps2555.xml"/></Relationships>
</file>

<file path=customXml/_rels/item2556.xml.rels><?xml version="1.0" encoding="UTF-8" standalone="yes"?>
<Relationships xmlns="http://schemas.openxmlformats.org/package/2006/relationships"><Relationship Id="rId1" Type="http://schemas.openxmlformats.org/officeDocument/2006/relationships/customXmlProps" Target="itemProps2556.xml"/></Relationships>
</file>

<file path=customXml/_rels/item2557.xml.rels><?xml version="1.0" encoding="UTF-8" standalone="yes"?>
<Relationships xmlns="http://schemas.openxmlformats.org/package/2006/relationships"><Relationship Id="rId1" Type="http://schemas.openxmlformats.org/officeDocument/2006/relationships/customXmlProps" Target="itemProps2557.xml"/></Relationships>
</file>

<file path=customXml/_rels/item2558.xml.rels><?xml version="1.0" encoding="UTF-8" standalone="yes"?>
<Relationships xmlns="http://schemas.openxmlformats.org/package/2006/relationships"><Relationship Id="rId1" Type="http://schemas.openxmlformats.org/officeDocument/2006/relationships/customXmlProps" Target="itemProps2558.xml"/></Relationships>
</file>

<file path=customXml/_rels/item2559.xml.rels><?xml version="1.0" encoding="UTF-8" standalone="yes"?>
<Relationships xmlns="http://schemas.openxmlformats.org/package/2006/relationships"><Relationship Id="rId1" Type="http://schemas.openxmlformats.org/officeDocument/2006/relationships/customXmlProps" Target="itemProps2559.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60.xml.rels><?xml version="1.0" encoding="UTF-8" standalone="yes"?>
<Relationships xmlns="http://schemas.openxmlformats.org/package/2006/relationships"><Relationship Id="rId1" Type="http://schemas.openxmlformats.org/officeDocument/2006/relationships/customXmlProps" Target="itemProps2560.xml"/></Relationships>
</file>

<file path=customXml/_rels/item2561.xml.rels><?xml version="1.0" encoding="UTF-8" standalone="yes"?>
<Relationships xmlns="http://schemas.openxmlformats.org/package/2006/relationships"><Relationship Id="rId1" Type="http://schemas.openxmlformats.org/officeDocument/2006/relationships/customXmlProps" Target="itemProps2561.xml"/></Relationships>
</file>

<file path=customXml/_rels/item2562.xml.rels><?xml version="1.0" encoding="UTF-8" standalone="yes"?>
<Relationships xmlns="http://schemas.openxmlformats.org/package/2006/relationships"><Relationship Id="rId1" Type="http://schemas.openxmlformats.org/officeDocument/2006/relationships/customXmlProps" Target="itemProps2562.xml"/></Relationships>
</file>

<file path=customXml/_rels/item2563.xml.rels><?xml version="1.0" encoding="UTF-8" standalone="yes"?>
<Relationships xmlns="http://schemas.openxmlformats.org/package/2006/relationships"><Relationship Id="rId1" Type="http://schemas.openxmlformats.org/officeDocument/2006/relationships/customXmlProps" Target="itemProps2563.xml"/></Relationships>
</file>

<file path=customXml/_rels/item2564.xml.rels><?xml version="1.0" encoding="UTF-8" standalone="yes"?>
<Relationships xmlns="http://schemas.openxmlformats.org/package/2006/relationships"><Relationship Id="rId1" Type="http://schemas.openxmlformats.org/officeDocument/2006/relationships/customXmlProps" Target="itemProps2564.xml"/></Relationships>
</file>

<file path=customXml/_rels/item2565.xml.rels><?xml version="1.0" encoding="UTF-8" standalone="yes"?>
<Relationships xmlns="http://schemas.openxmlformats.org/package/2006/relationships"><Relationship Id="rId1" Type="http://schemas.openxmlformats.org/officeDocument/2006/relationships/customXmlProps" Target="itemProps2565.xml"/></Relationships>
</file>

<file path=customXml/_rels/item2566.xml.rels><?xml version="1.0" encoding="UTF-8" standalone="yes"?>
<Relationships xmlns="http://schemas.openxmlformats.org/package/2006/relationships"><Relationship Id="rId1" Type="http://schemas.openxmlformats.org/officeDocument/2006/relationships/customXmlProps" Target="itemProps2566.xml"/></Relationships>
</file>

<file path=customXml/_rels/item2567.xml.rels><?xml version="1.0" encoding="UTF-8" standalone="yes"?>
<Relationships xmlns="http://schemas.openxmlformats.org/package/2006/relationships"><Relationship Id="rId1" Type="http://schemas.openxmlformats.org/officeDocument/2006/relationships/customXmlProps" Target="itemProps2567.xml"/></Relationships>
</file>

<file path=customXml/_rels/item2568.xml.rels><?xml version="1.0" encoding="UTF-8" standalone="yes"?>
<Relationships xmlns="http://schemas.openxmlformats.org/package/2006/relationships"><Relationship Id="rId1" Type="http://schemas.openxmlformats.org/officeDocument/2006/relationships/customXmlProps" Target="itemProps2568.xml"/></Relationships>
</file>

<file path=customXml/_rels/item2569.xml.rels><?xml version="1.0" encoding="UTF-8" standalone="yes"?>
<Relationships xmlns="http://schemas.openxmlformats.org/package/2006/relationships"><Relationship Id="rId1" Type="http://schemas.openxmlformats.org/officeDocument/2006/relationships/customXmlProps" Target="itemProps2569.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70.xml.rels><?xml version="1.0" encoding="UTF-8" standalone="yes"?>
<Relationships xmlns="http://schemas.openxmlformats.org/package/2006/relationships"><Relationship Id="rId1" Type="http://schemas.openxmlformats.org/officeDocument/2006/relationships/customXmlProps" Target="itemProps2570.xml"/></Relationships>
</file>

<file path=customXml/_rels/item2571.xml.rels><?xml version="1.0" encoding="UTF-8" standalone="yes"?>
<Relationships xmlns="http://schemas.openxmlformats.org/package/2006/relationships"><Relationship Id="rId1" Type="http://schemas.openxmlformats.org/officeDocument/2006/relationships/customXmlProps" Target="itemProps2571.xml"/></Relationships>
</file>

<file path=customXml/_rels/item2572.xml.rels><?xml version="1.0" encoding="UTF-8" standalone="yes"?>
<Relationships xmlns="http://schemas.openxmlformats.org/package/2006/relationships"><Relationship Id="rId1" Type="http://schemas.openxmlformats.org/officeDocument/2006/relationships/customXmlProps" Target="itemProps2572.xml"/></Relationships>
</file>

<file path=customXml/_rels/item2573.xml.rels><?xml version="1.0" encoding="UTF-8" standalone="yes"?>
<Relationships xmlns="http://schemas.openxmlformats.org/package/2006/relationships"><Relationship Id="rId1" Type="http://schemas.openxmlformats.org/officeDocument/2006/relationships/customXmlProps" Target="itemProps2573.xml"/></Relationships>
</file>

<file path=customXml/_rels/item2574.xml.rels><?xml version="1.0" encoding="UTF-8" standalone="yes"?>
<Relationships xmlns="http://schemas.openxmlformats.org/package/2006/relationships"><Relationship Id="rId1" Type="http://schemas.openxmlformats.org/officeDocument/2006/relationships/customXmlProps" Target="itemProps2574.xml"/></Relationships>
</file>

<file path=customXml/_rels/item2575.xml.rels><?xml version="1.0" encoding="UTF-8" standalone="yes"?>
<Relationships xmlns="http://schemas.openxmlformats.org/package/2006/relationships"><Relationship Id="rId1" Type="http://schemas.openxmlformats.org/officeDocument/2006/relationships/customXmlProps" Target="itemProps2575.xml"/></Relationships>
</file>

<file path=customXml/_rels/item2576.xml.rels><?xml version="1.0" encoding="UTF-8" standalone="yes"?>
<Relationships xmlns="http://schemas.openxmlformats.org/package/2006/relationships"><Relationship Id="rId1" Type="http://schemas.openxmlformats.org/officeDocument/2006/relationships/customXmlProps" Target="itemProps2576.xml"/></Relationships>
</file>

<file path=customXml/_rels/item2577.xml.rels><?xml version="1.0" encoding="UTF-8" standalone="yes"?>
<Relationships xmlns="http://schemas.openxmlformats.org/package/2006/relationships"><Relationship Id="rId1" Type="http://schemas.openxmlformats.org/officeDocument/2006/relationships/customXmlProps" Target="itemProps2577.xml"/></Relationships>
</file>

<file path=customXml/_rels/item2578.xml.rels><?xml version="1.0" encoding="UTF-8" standalone="yes"?>
<Relationships xmlns="http://schemas.openxmlformats.org/package/2006/relationships"><Relationship Id="rId1" Type="http://schemas.openxmlformats.org/officeDocument/2006/relationships/customXmlProps" Target="itemProps2578.xml"/></Relationships>
</file>

<file path=customXml/_rels/item2579.xml.rels><?xml version="1.0" encoding="UTF-8" standalone="yes"?>
<Relationships xmlns="http://schemas.openxmlformats.org/package/2006/relationships"><Relationship Id="rId1" Type="http://schemas.openxmlformats.org/officeDocument/2006/relationships/customXmlProps" Target="itemProps2579.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80.xml.rels><?xml version="1.0" encoding="UTF-8" standalone="yes"?>
<Relationships xmlns="http://schemas.openxmlformats.org/package/2006/relationships"><Relationship Id="rId1" Type="http://schemas.openxmlformats.org/officeDocument/2006/relationships/customXmlProps" Target="itemProps2580.xml"/></Relationships>
</file>

<file path=customXml/_rels/item2581.xml.rels><?xml version="1.0" encoding="UTF-8" standalone="yes"?>
<Relationships xmlns="http://schemas.openxmlformats.org/package/2006/relationships"><Relationship Id="rId1" Type="http://schemas.openxmlformats.org/officeDocument/2006/relationships/customXmlProps" Target="itemProps2581.xml"/></Relationships>
</file>

<file path=customXml/_rels/item2582.xml.rels><?xml version="1.0" encoding="UTF-8" standalone="yes"?>
<Relationships xmlns="http://schemas.openxmlformats.org/package/2006/relationships"><Relationship Id="rId1" Type="http://schemas.openxmlformats.org/officeDocument/2006/relationships/customXmlProps" Target="itemProps2582.xml"/></Relationships>
</file>

<file path=customXml/_rels/item2583.xml.rels><?xml version="1.0" encoding="UTF-8" standalone="yes"?>
<Relationships xmlns="http://schemas.openxmlformats.org/package/2006/relationships"><Relationship Id="rId1" Type="http://schemas.openxmlformats.org/officeDocument/2006/relationships/customXmlProps" Target="itemProps2583.xml"/></Relationships>
</file>

<file path=customXml/_rels/item2584.xml.rels><?xml version="1.0" encoding="UTF-8" standalone="yes"?>
<Relationships xmlns="http://schemas.openxmlformats.org/package/2006/relationships"><Relationship Id="rId1" Type="http://schemas.openxmlformats.org/officeDocument/2006/relationships/customXmlProps" Target="itemProps2584.xml"/></Relationships>
</file>

<file path=customXml/_rels/item2585.xml.rels><?xml version="1.0" encoding="UTF-8" standalone="yes"?>
<Relationships xmlns="http://schemas.openxmlformats.org/package/2006/relationships"><Relationship Id="rId1" Type="http://schemas.openxmlformats.org/officeDocument/2006/relationships/customXmlProps" Target="itemProps2585.xml"/></Relationships>
</file>

<file path=customXml/_rels/item2586.xml.rels><?xml version="1.0" encoding="UTF-8" standalone="yes"?>
<Relationships xmlns="http://schemas.openxmlformats.org/package/2006/relationships"><Relationship Id="rId1" Type="http://schemas.openxmlformats.org/officeDocument/2006/relationships/customXmlProps" Target="itemProps2586.xml"/></Relationships>
</file>

<file path=customXml/_rels/item2587.xml.rels><?xml version="1.0" encoding="UTF-8" standalone="yes"?>
<Relationships xmlns="http://schemas.openxmlformats.org/package/2006/relationships"><Relationship Id="rId1" Type="http://schemas.openxmlformats.org/officeDocument/2006/relationships/customXmlProps" Target="itemProps2587.xml"/></Relationships>
</file>

<file path=customXml/_rels/item2588.xml.rels><?xml version="1.0" encoding="UTF-8" standalone="yes"?>
<Relationships xmlns="http://schemas.openxmlformats.org/package/2006/relationships"><Relationship Id="rId1" Type="http://schemas.openxmlformats.org/officeDocument/2006/relationships/customXmlProps" Target="itemProps2588.xml"/></Relationships>
</file>

<file path=customXml/_rels/item2589.xml.rels><?xml version="1.0" encoding="UTF-8" standalone="yes"?>
<Relationships xmlns="http://schemas.openxmlformats.org/package/2006/relationships"><Relationship Id="rId1" Type="http://schemas.openxmlformats.org/officeDocument/2006/relationships/customXmlProps" Target="itemProps2589.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590.xml.rels><?xml version="1.0" encoding="UTF-8" standalone="yes"?>
<Relationships xmlns="http://schemas.openxmlformats.org/package/2006/relationships"><Relationship Id="rId1" Type="http://schemas.openxmlformats.org/officeDocument/2006/relationships/customXmlProps" Target="itemProps2590.xml"/></Relationships>
</file>

<file path=customXml/_rels/item2591.xml.rels><?xml version="1.0" encoding="UTF-8" standalone="yes"?>
<Relationships xmlns="http://schemas.openxmlformats.org/package/2006/relationships"><Relationship Id="rId1" Type="http://schemas.openxmlformats.org/officeDocument/2006/relationships/customXmlProps" Target="itemProps2591.xml"/></Relationships>
</file>

<file path=customXml/_rels/item2592.xml.rels><?xml version="1.0" encoding="UTF-8" standalone="yes"?>
<Relationships xmlns="http://schemas.openxmlformats.org/package/2006/relationships"><Relationship Id="rId1" Type="http://schemas.openxmlformats.org/officeDocument/2006/relationships/customXmlProps" Target="itemProps2592.xml"/></Relationships>
</file>

<file path=customXml/_rels/item2593.xml.rels><?xml version="1.0" encoding="UTF-8" standalone="yes"?>
<Relationships xmlns="http://schemas.openxmlformats.org/package/2006/relationships"><Relationship Id="rId1" Type="http://schemas.openxmlformats.org/officeDocument/2006/relationships/customXmlProps" Target="itemProps2593.xml"/></Relationships>
</file>

<file path=customXml/_rels/item2594.xml.rels><?xml version="1.0" encoding="UTF-8" standalone="yes"?>
<Relationships xmlns="http://schemas.openxmlformats.org/package/2006/relationships"><Relationship Id="rId1" Type="http://schemas.openxmlformats.org/officeDocument/2006/relationships/customXmlProps" Target="itemProps2594.xml"/></Relationships>
</file>

<file path=customXml/_rels/item2595.xml.rels><?xml version="1.0" encoding="UTF-8" standalone="yes"?>
<Relationships xmlns="http://schemas.openxmlformats.org/package/2006/relationships"><Relationship Id="rId1" Type="http://schemas.openxmlformats.org/officeDocument/2006/relationships/customXmlProps" Target="itemProps2595.xml"/></Relationships>
</file>

<file path=customXml/_rels/item2596.xml.rels><?xml version="1.0" encoding="UTF-8" standalone="yes"?>
<Relationships xmlns="http://schemas.openxmlformats.org/package/2006/relationships"><Relationship Id="rId1" Type="http://schemas.openxmlformats.org/officeDocument/2006/relationships/customXmlProps" Target="itemProps2596.xml"/></Relationships>
</file>

<file path=customXml/_rels/item2597.xml.rels><?xml version="1.0" encoding="UTF-8" standalone="yes"?>
<Relationships xmlns="http://schemas.openxmlformats.org/package/2006/relationships"><Relationship Id="rId1" Type="http://schemas.openxmlformats.org/officeDocument/2006/relationships/customXmlProps" Target="itemProps2597.xml"/></Relationships>
</file>

<file path=customXml/_rels/item2598.xml.rels><?xml version="1.0" encoding="UTF-8" standalone="yes"?>
<Relationships xmlns="http://schemas.openxmlformats.org/package/2006/relationships"><Relationship Id="rId1" Type="http://schemas.openxmlformats.org/officeDocument/2006/relationships/customXmlProps" Target="itemProps2598.xml"/></Relationships>
</file>

<file path=customXml/_rels/item2599.xml.rels><?xml version="1.0" encoding="UTF-8" standalone="yes"?>
<Relationships xmlns="http://schemas.openxmlformats.org/package/2006/relationships"><Relationship Id="rId1" Type="http://schemas.openxmlformats.org/officeDocument/2006/relationships/customXmlProps" Target="itemProps259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00.xml.rels><?xml version="1.0" encoding="UTF-8" standalone="yes"?>
<Relationships xmlns="http://schemas.openxmlformats.org/package/2006/relationships"><Relationship Id="rId1" Type="http://schemas.openxmlformats.org/officeDocument/2006/relationships/customXmlProps" Target="itemProps2600.xml"/></Relationships>
</file>

<file path=customXml/_rels/item2601.xml.rels><?xml version="1.0" encoding="UTF-8" standalone="yes"?>
<Relationships xmlns="http://schemas.openxmlformats.org/package/2006/relationships"><Relationship Id="rId1" Type="http://schemas.openxmlformats.org/officeDocument/2006/relationships/customXmlProps" Target="itemProps2601.xml"/></Relationships>
</file>

<file path=customXml/_rels/item2602.xml.rels><?xml version="1.0" encoding="UTF-8" standalone="yes"?>
<Relationships xmlns="http://schemas.openxmlformats.org/package/2006/relationships"><Relationship Id="rId1" Type="http://schemas.openxmlformats.org/officeDocument/2006/relationships/customXmlProps" Target="itemProps2602.xml"/></Relationships>
</file>

<file path=customXml/_rels/item2603.xml.rels><?xml version="1.0" encoding="UTF-8" standalone="yes"?>
<Relationships xmlns="http://schemas.openxmlformats.org/package/2006/relationships"><Relationship Id="rId1" Type="http://schemas.openxmlformats.org/officeDocument/2006/relationships/customXmlProps" Target="itemProps2603.xml"/></Relationships>
</file>

<file path=customXml/_rels/item2604.xml.rels><?xml version="1.0" encoding="UTF-8" standalone="yes"?>
<Relationships xmlns="http://schemas.openxmlformats.org/package/2006/relationships"><Relationship Id="rId1" Type="http://schemas.openxmlformats.org/officeDocument/2006/relationships/customXmlProps" Target="itemProps2604.xml"/></Relationships>
</file>

<file path=customXml/_rels/item2605.xml.rels><?xml version="1.0" encoding="UTF-8" standalone="yes"?>
<Relationships xmlns="http://schemas.openxmlformats.org/package/2006/relationships"><Relationship Id="rId1" Type="http://schemas.openxmlformats.org/officeDocument/2006/relationships/customXmlProps" Target="itemProps2605.xml"/></Relationships>
</file>

<file path=customXml/_rels/item2606.xml.rels><?xml version="1.0" encoding="UTF-8" standalone="yes"?>
<Relationships xmlns="http://schemas.openxmlformats.org/package/2006/relationships"><Relationship Id="rId1" Type="http://schemas.openxmlformats.org/officeDocument/2006/relationships/customXmlProps" Target="itemProps2606.xml"/></Relationships>
</file>

<file path=customXml/_rels/item2607.xml.rels><?xml version="1.0" encoding="UTF-8" standalone="yes"?>
<Relationships xmlns="http://schemas.openxmlformats.org/package/2006/relationships"><Relationship Id="rId1" Type="http://schemas.openxmlformats.org/officeDocument/2006/relationships/customXmlProps" Target="itemProps2607.xml"/></Relationships>
</file>

<file path=customXml/_rels/item2608.xml.rels><?xml version="1.0" encoding="UTF-8" standalone="yes"?>
<Relationships xmlns="http://schemas.openxmlformats.org/package/2006/relationships"><Relationship Id="rId1" Type="http://schemas.openxmlformats.org/officeDocument/2006/relationships/customXmlProps" Target="itemProps2608.xml"/></Relationships>
</file>

<file path=customXml/_rels/item2609.xml.rels><?xml version="1.0" encoding="UTF-8" standalone="yes"?>
<Relationships xmlns="http://schemas.openxmlformats.org/package/2006/relationships"><Relationship Id="rId1" Type="http://schemas.openxmlformats.org/officeDocument/2006/relationships/customXmlProps" Target="itemProps2609.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10.xml.rels><?xml version="1.0" encoding="UTF-8" standalone="yes"?>
<Relationships xmlns="http://schemas.openxmlformats.org/package/2006/relationships"><Relationship Id="rId1" Type="http://schemas.openxmlformats.org/officeDocument/2006/relationships/customXmlProps" Target="itemProps2610.xml"/></Relationships>
</file>

<file path=customXml/_rels/item2611.xml.rels><?xml version="1.0" encoding="UTF-8" standalone="yes"?>
<Relationships xmlns="http://schemas.openxmlformats.org/package/2006/relationships"><Relationship Id="rId1" Type="http://schemas.openxmlformats.org/officeDocument/2006/relationships/customXmlProps" Target="itemProps2611.xml"/></Relationships>
</file>

<file path=customXml/_rels/item2612.xml.rels><?xml version="1.0" encoding="UTF-8" standalone="yes"?>
<Relationships xmlns="http://schemas.openxmlformats.org/package/2006/relationships"><Relationship Id="rId1" Type="http://schemas.openxmlformats.org/officeDocument/2006/relationships/customXmlProps" Target="itemProps2612.xml"/></Relationships>
</file>

<file path=customXml/_rels/item2613.xml.rels><?xml version="1.0" encoding="UTF-8" standalone="yes"?>
<Relationships xmlns="http://schemas.openxmlformats.org/package/2006/relationships"><Relationship Id="rId1" Type="http://schemas.openxmlformats.org/officeDocument/2006/relationships/customXmlProps" Target="itemProps2613.xml"/></Relationships>
</file>

<file path=customXml/_rels/item2614.xml.rels><?xml version="1.0" encoding="UTF-8" standalone="yes"?>
<Relationships xmlns="http://schemas.openxmlformats.org/package/2006/relationships"><Relationship Id="rId1" Type="http://schemas.openxmlformats.org/officeDocument/2006/relationships/customXmlProps" Target="itemProps2614.xml"/></Relationships>
</file>

<file path=customXml/_rels/item2615.xml.rels><?xml version="1.0" encoding="UTF-8" standalone="yes"?>
<Relationships xmlns="http://schemas.openxmlformats.org/package/2006/relationships"><Relationship Id="rId1" Type="http://schemas.openxmlformats.org/officeDocument/2006/relationships/customXmlProps" Target="itemProps2615.xml"/></Relationships>
</file>

<file path=customXml/_rels/item2616.xml.rels><?xml version="1.0" encoding="UTF-8" standalone="yes"?>
<Relationships xmlns="http://schemas.openxmlformats.org/package/2006/relationships"><Relationship Id="rId1" Type="http://schemas.openxmlformats.org/officeDocument/2006/relationships/customXmlProps" Target="itemProps2616.xml"/></Relationships>
</file>

<file path=customXml/_rels/item2617.xml.rels><?xml version="1.0" encoding="UTF-8" standalone="yes"?>
<Relationships xmlns="http://schemas.openxmlformats.org/package/2006/relationships"><Relationship Id="rId1" Type="http://schemas.openxmlformats.org/officeDocument/2006/relationships/customXmlProps" Target="itemProps2617.xml"/></Relationships>
</file>

<file path=customXml/_rels/item2618.xml.rels><?xml version="1.0" encoding="UTF-8" standalone="yes"?>
<Relationships xmlns="http://schemas.openxmlformats.org/package/2006/relationships"><Relationship Id="rId1" Type="http://schemas.openxmlformats.org/officeDocument/2006/relationships/customXmlProps" Target="itemProps2618.xml"/></Relationships>
</file>

<file path=customXml/_rels/item2619.xml.rels><?xml version="1.0" encoding="UTF-8" standalone="yes"?>
<Relationships xmlns="http://schemas.openxmlformats.org/package/2006/relationships"><Relationship Id="rId1" Type="http://schemas.openxmlformats.org/officeDocument/2006/relationships/customXmlProps" Target="itemProps2619.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20.xml.rels><?xml version="1.0" encoding="UTF-8" standalone="yes"?>
<Relationships xmlns="http://schemas.openxmlformats.org/package/2006/relationships"><Relationship Id="rId1" Type="http://schemas.openxmlformats.org/officeDocument/2006/relationships/customXmlProps" Target="itemProps2620.xml"/></Relationships>
</file>

<file path=customXml/_rels/item2621.xml.rels><?xml version="1.0" encoding="UTF-8" standalone="yes"?>
<Relationships xmlns="http://schemas.openxmlformats.org/package/2006/relationships"><Relationship Id="rId1" Type="http://schemas.openxmlformats.org/officeDocument/2006/relationships/customXmlProps" Target="itemProps2621.xml"/></Relationships>
</file>

<file path=customXml/_rels/item2622.xml.rels><?xml version="1.0" encoding="UTF-8" standalone="yes"?>
<Relationships xmlns="http://schemas.openxmlformats.org/package/2006/relationships"><Relationship Id="rId1" Type="http://schemas.openxmlformats.org/officeDocument/2006/relationships/customXmlProps" Target="itemProps2622.xml"/></Relationships>
</file>

<file path=customXml/_rels/item2623.xml.rels><?xml version="1.0" encoding="UTF-8" standalone="yes"?>
<Relationships xmlns="http://schemas.openxmlformats.org/package/2006/relationships"><Relationship Id="rId1" Type="http://schemas.openxmlformats.org/officeDocument/2006/relationships/customXmlProps" Target="itemProps2623.xml"/></Relationships>
</file>

<file path=customXml/_rels/item2624.xml.rels><?xml version="1.0" encoding="UTF-8" standalone="yes"?>
<Relationships xmlns="http://schemas.openxmlformats.org/package/2006/relationships"><Relationship Id="rId1" Type="http://schemas.openxmlformats.org/officeDocument/2006/relationships/customXmlProps" Target="itemProps2624.xml"/></Relationships>
</file>

<file path=customXml/_rels/item2625.xml.rels><?xml version="1.0" encoding="UTF-8" standalone="yes"?>
<Relationships xmlns="http://schemas.openxmlformats.org/package/2006/relationships"><Relationship Id="rId1" Type="http://schemas.openxmlformats.org/officeDocument/2006/relationships/customXmlProps" Target="itemProps2625.xml"/></Relationships>
</file>

<file path=customXml/_rels/item2626.xml.rels><?xml version="1.0" encoding="UTF-8" standalone="yes"?>
<Relationships xmlns="http://schemas.openxmlformats.org/package/2006/relationships"><Relationship Id="rId1" Type="http://schemas.openxmlformats.org/officeDocument/2006/relationships/customXmlProps" Target="itemProps2626.xml"/></Relationships>
</file>

<file path=customXml/_rels/item2627.xml.rels><?xml version="1.0" encoding="UTF-8" standalone="yes"?>
<Relationships xmlns="http://schemas.openxmlformats.org/package/2006/relationships"><Relationship Id="rId1" Type="http://schemas.openxmlformats.org/officeDocument/2006/relationships/customXmlProps" Target="itemProps2627.xml"/></Relationships>
</file>

<file path=customXml/_rels/item2628.xml.rels><?xml version="1.0" encoding="UTF-8" standalone="yes"?>
<Relationships xmlns="http://schemas.openxmlformats.org/package/2006/relationships"><Relationship Id="rId1" Type="http://schemas.openxmlformats.org/officeDocument/2006/relationships/customXmlProps" Target="itemProps2628.xml"/></Relationships>
</file>

<file path=customXml/_rels/item2629.xml.rels><?xml version="1.0" encoding="UTF-8" standalone="yes"?>
<Relationships xmlns="http://schemas.openxmlformats.org/package/2006/relationships"><Relationship Id="rId1" Type="http://schemas.openxmlformats.org/officeDocument/2006/relationships/customXmlProps" Target="itemProps2629.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30.xml.rels><?xml version="1.0" encoding="UTF-8" standalone="yes"?>
<Relationships xmlns="http://schemas.openxmlformats.org/package/2006/relationships"><Relationship Id="rId1" Type="http://schemas.openxmlformats.org/officeDocument/2006/relationships/customXmlProps" Target="itemProps2630.xml"/></Relationships>
</file>

<file path=customXml/_rels/item2631.xml.rels><?xml version="1.0" encoding="UTF-8" standalone="yes"?>
<Relationships xmlns="http://schemas.openxmlformats.org/package/2006/relationships"><Relationship Id="rId1" Type="http://schemas.openxmlformats.org/officeDocument/2006/relationships/customXmlProps" Target="itemProps2631.xml"/></Relationships>
</file>

<file path=customXml/_rels/item2632.xml.rels><?xml version="1.0" encoding="UTF-8" standalone="yes"?>
<Relationships xmlns="http://schemas.openxmlformats.org/package/2006/relationships"><Relationship Id="rId1" Type="http://schemas.openxmlformats.org/officeDocument/2006/relationships/customXmlProps" Target="itemProps2632.xml"/></Relationships>
</file>

<file path=customXml/_rels/item2633.xml.rels><?xml version="1.0" encoding="UTF-8" standalone="yes"?>
<Relationships xmlns="http://schemas.openxmlformats.org/package/2006/relationships"><Relationship Id="rId1" Type="http://schemas.openxmlformats.org/officeDocument/2006/relationships/customXmlProps" Target="itemProps2633.xml"/></Relationships>
</file>

<file path=customXml/_rels/item2634.xml.rels><?xml version="1.0" encoding="UTF-8" standalone="yes"?>
<Relationships xmlns="http://schemas.openxmlformats.org/package/2006/relationships"><Relationship Id="rId1" Type="http://schemas.openxmlformats.org/officeDocument/2006/relationships/customXmlProps" Target="itemProps2634.xml"/></Relationships>
</file>

<file path=customXml/_rels/item2635.xml.rels><?xml version="1.0" encoding="UTF-8" standalone="yes"?>
<Relationships xmlns="http://schemas.openxmlformats.org/package/2006/relationships"><Relationship Id="rId1" Type="http://schemas.openxmlformats.org/officeDocument/2006/relationships/customXmlProps" Target="itemProps2635.xml"/></Relationships>
</file>

<file path=customXml/_rels/item2636.xml.rels><?xml version="1.0" encoding="UTF-8" standalone="yes"?>
<Relationships xmlns="http://schemas.openxmlformats.org/package/2006/relationships"><Relationship Id="rId1" Type="http://schemas.openxmlformats.org/officeDocument/2006/relationships/customXmlProps" Target="itemProps2636.xml"/></Relationships>
</file>

<file path=customXml/_rels/item2637.xml.rels><?xml version="1.0" encoding="UTF-8" standalone="yes"?>
<Relationships xmlns="http://schemas.openxmlformats.org/package/2006/relationships"><Relationship Id="rId1" Type="http://schemas.openxmlformats.org/officeDocument/2006/relationships/customXmlProps" Target="itemProps2637.xml"/></Relationships>
</file>

<file path=customXml/_rels/item2638.xml.rels><?xml version="1.0" encoding="UTF-8" standalone="yes"?>
<Relationships xmlns="http://schemas.openxmlformats.org/package/2006/relationships"><Relationship Id="rId1" Type="http://schemas.openxmlformats.org/officeDocument/2006/relationships/customXmlProps" Target="itemProps2638.xml"/></Relationships>
</file>

<file path=customXml/_rels/item2639.xml.rels><?xml version="1.0" encoding="UTF-8" standalone="yes"?>
<Relationships xmlns="http://schemas.openxmlformats.org/package/2006/relationships"><Relationship Id="rId1" Type="http://schemas.openxmlformats.org/officeDocument/2006/relationships/customXmlProps" Target="itemProps2639.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40.xml.rels><?xml version="1.0" encoding="UTF-8" standalone="yes"?>
<Relationships xmlns="http://schemas.openxmlformats.org/package/2006/relationships"><Relationship Id="rId1" Type="http://schemas.openxmlformats.org/officeDocument/2006/relationships/customXmlProps" Target="itemProps2640.xml"/></Relationships>
</file>

<file path=customXml/_rels/item2641.xml.rels><?xml version="1.0" encoding="UTF-8" standalone="yes"?>
<Relationships xmlns="http://schemas.openxmlformats.org/package/2006/relationships"><Relationship Id="rId1" Type="http://schemas.openxmlformats.org/officeDocument/2006/relationships/customXmlProps" Target="itemProps2641.xml"/></Relationships>
</file>

<file path=customXml/_rels/item2642.xml.rels><?xml version="1.0" encoding="UTF-8" standalone="yes"?>
<Relationships xmlns="http://schemas.openxmlformats.org/package/2006/relationships"><Relationship Id="rId1" Type="http://schemas.openxmlformats.org/officeDocument/2006/relationships/customXmlProps" Target="itemProps2642.xml"/></Relationships>
</file>

<file path=customXml/_rels/item2643.xml.rels><?xml version="1.0" encoding="UTF-8" standalone="yes"?>
<Relationships xmlns="http://schemas.openxmlformats.org/package/2006/relationships"><Relationship Id="rId1" Type="http://schemas.openxmlformats.org/officeDocument/2006/relationships/customXmlProps" Target="itemProps2643.xml"/></Relationships>
</file>

<file path=customXml/_rels/item2644.xml.rels><?xml version="1.0" encoding="UTF-8" standalone="yes"?>
<Relationships xmlns="http://schemas.openxmlformats.org/package/2006/relationships"><Relationship Id="rId1" Type="http://schemas.openxmlformats.org/officeDocument/2006/relationships/customXmlProps" Target="itemProps2644.xml"/></Relationships>
</file>

<file path=customXml/_rels/item2645.xml.rels><?xml version="1.0" encoding="UTF-8" standalone="yes"?>
<Relationships xmlns="http://schemas.openxmlformats.org/package/2006/relationships"><Relationship Id="rId1" Type="http://schemas.openxmlformats.org/officeDocument/2006/relationships/customXmlProps" Target="itemProps2645.xml"/></Relationships>
</file>

<file path=customXml/_rels/item2646.xml.rels><?xml version="1.0" encoding="UTF-8" standalone="yes"?>
<Relationships xmlns="http://schemas.openxmlformats.org/package/2006/relationships"><Relationship Id="rId1" Type="http://schemas.openxmlformats.org/officeDocument/2006/relationships/customXmlProps" Target="itemProps2646.xml"/></Relationships>
</file>

<file path=customXml/_rels/item2647.xml.rels><?xml version="1.0" encoding="UTF-8" standalone="yes"?>
<Relationships xmlns="http://schemas.openxmlformats.org/package/2006/relationships"><Relationship Id="rId1" Type="http://schemas.openxmlformats.org/officeDocument/2006/relationships/customXmlProps" Target="itemProps2647.xml"/></Relationships>
</file>

<file path=customXml/_rels/item2648.xml.rels><?xml version="1.0" encoding="UTF-8" standalone="yes"?>
<Relationships xmlns="http://schemas.openxmlformats.org/package/2006/relationships"><Relationship Id="rId1" Type="http://schemas.openxmlformats.org/officeDocument/2006/relationships/customXmlProps" Target="itemProps2648.xml"/></Relationships>
</file>

<file path=customXml/_rels/item2649.xml.rels><?xml version="1.0" encoding="UTF-8" standalone="yes"?>
<Relationships xmlns="http://schemas.openxmlformats.org/package/2006/relationships"><Relationship Id="rId1" Type="http://schemas.openxmlformats.org/officeDocument/2006/relationships/customXmlProps" Target="itemProps2649.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50.xml.rels><?xml version="1.0" encoding="UTF-8" standalone="yes"?>
<Relationships xmlns="http://schemas.openxmlformats.org/package/2006/relationships"><Relationship Id="rId1" Type="http://schemas.openxmlformats.org/officeDocument/2006/relationships/customXmlProps" Target="itemProps2650.xml"/></Relationships>
</file>

<file path=customXml/_rels/item2651.xml.rels><?xml version="1.0" encoding="UTF-8" standalone="yes"?>
<Relationships xmlns="http://schemas.openxmlformats.org/package/2006/relationships"><Relationship Id="rId1" Type="http://schemas.openxmlformats.org/officeDocument/2006/relationships/customXmlProps" Target="itemProps2651.xml"/></Relationships>
</file>

<file path=customXml/_rels/item2652.xml.rels><?xml version="1.0" encoding="UTF-8" standalone="yes"?>
<Relationships xmlns="http://schemas.openxmlformats.org/package/2006/relationships"><Relationship Id="rId1" Type="http://schemas.openxmlformats.org/officeDocument/2006/relationships/customXmlProps" Target="itemProps2652.xml"/></Relationships>
</file>

<file path=customXml/_rels/item2653.xml.rels><?xml version="1.0" encoding="UTF-8" standalone="yes"?>
<Relationships xmlns="http://schemas.openxmlformats.org/package/2006/relationships"><Relationship Id="rId1" Type="http://schemas.openxmlformats.org/officeDocument/2006/relationships/customXmlProps" Target="itemProps2653.xml"/></Relationships>
</file>

<file path=customXml/_rels/item2654.xml.rels><?xml version="1.0" encoding="UTF-8" standalone="yes"?>
<Relationships xmlns="http://schemas.openxmlformats.org/package/2006/relationships"><Relationship Id="rId1" Type="http://schemas.openxmlformats.org/officeDocument/2006/relationships/customXmlProps" Target="itemProps2654.xml"/></Relationships>
</file>

<file path=customXml/_rels/item2655.xml.rels><?xml version="1.0" encoding="UTF-8" standalone="yes"?>
<Relationships xmlns="http://schemas.openxmlformats.org/package/2006/relationships"><Relationship Id="rId1" Type="http://schemas.openxmlformats.org/officeDocument/2006/relationships/customXmlProps" Target="itemProps2655.xml"/></Relationships>
</file>

<file path=customXml/_rels/item2656.xml.rels><?xml version="1.0" encoding="UTF-8" standalone="yes"?>
<Relationships xmlns="http://schemas.openxmlformats.org/package/2006/relationships"><Relationship Id="rId1" Type="http://schemas.openxmlformats.org/officeDocument/2006/relationships/customXmlProps" Target="itemProps2656.xml"/></Relationships>
</file>

<file path=customXml/_rels/item2657.xml.rels><?xml version="1.0" encoding="UTF-8" standalone="yes"?>
<Relationships xmlns="http://schemas.openxmlformats.org/package/2006/relationships"><Relationship Id="rId1" Type="http://schemas.openxmlformats.org/officeDocument/2006/relationships/customXmlProps" Target="itemProps2657.xml"/></Relationships>
</file>

<file path=customXml/_rels/item2658.xml.rels><?xml version="1.0" encoding="UTF-8" standalone="yes"?>
<Relationships xmlns="http://schemas.openxmlformats.org/package/2006/relationships"><Relationship Id="rId1" Type="http://schemas.openxmlformats.org/officeDocument/2006/relationships/customXmlProps" Target="itemProps2658.xml"/></Relationships>
</file>

<file path=customXml/_rels/item2659.xml.rels><?xml version="1.0" encoding="UTF-8" standalone="yes"?>
<Relationships xmlns="http://schemas.openxmlformats.org/package/2006/relationships"><Relationship Id="rId1" Type="http://schemas.openxmlformats.org/officeDocument/2006/relationships/customXmlProps" Target="itemProps2659.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60.xml.rels><?xml version="1.0" encoding="UTF-8" standalone="yes"?>
<Relationships xmlns="http://schemas.openxmlformats.org/package/2006/relationships"><Relationship Id="rId1" Type="http://schemas.openxmlformats.org/officeDocument/2006/relationships/customXmlProps" Target="itemProps2660.xml"/></Relationships>
</file>

<file path=customXml/_rels/item2661.xml.rels><?xml version="1.0" encoding="UTF-8" standalone="yes"?>
<Relationships xmlns="http://schemas.openxmlformats.org/package/2006/relationships"><Relationship Id="rId1" Type="http://schemas.openxmlformats.org/officeDocument/2006/relationships/customXmlProps" Target="itemProps2661.xml"/></Relationships>
</file>

<file path=customXml/_rels/item2662.xml.rels><?xml version="1.0" encoding="UTF-8" standalone="yes"?>
<Relationships xmlns="http://schemas.openxmlformats.org/package/2006/relationships"><Relationship Id="rId1" Type="http://schemas.openxmlformats.org/officeDocument/2006/relationships/customXmlProps" Target="itemProps2662.xml"/></Relationships>
</file>

<file path=customXml/_rels/item2663.xml.rels><?xml version="1.0" encoding="UTF-8" standalone="yes"?>
<Relationships xmlns="http://schemas.openxmlformats.org/package/2006/relationships"><Relationship Id="rId1" Type="http://schemas.openxmlformats.org/officeDocument/2006/relationships/customXmlProps" Target="itemProps2663.xml"/></Relationships>
</file>

<file path=customXml/_rels/item2664.xml.rels><?xml version="1.0" encoding="UTF-8" standalone="yes"?>
<Relationships xmlns="http://schemas.openxmlformats.org/package/2006/relationships"><Relationship Id="rId1" Type="http://schemas.openxmlformats.org/officeDocument/2006/relationships/customXmlProps" Target="itemProps2664.xml"/></Relationships>
</file>

<file path=customXml/_rels/item2665.xml.rels><?xml version="1.0" encoding="UTF-8" standalone="yes"?>
<Relationships xmlns="http://schemas.openxmlformats.org/package/2006/relationships"><Relationship Id="rId1" Type="http://schemas.openxmlformats.org/officeDocument/2006/relationships/customXmlProps" Target="itemProps2665.xml"/></Relationships>
</file>

<file path=customXml/_rels/item2666.xml.rels><?xml version="1.0" encoding="UTF-8" standalone="yes"?>
<Relationships xmlns="http://schemas.openxmlformats.org/package/2006/relationships"><Relationship Id="rId1" Type="http://schemas.openxmlformats.org/officeDocument/2006/relationships/customXmlProps" Target="itemProps2666.xml"/></Relationships>
</file>

<file path=customXml/_rels/item2667.xml.rels><?xml version="1.0" encoding="UTF-8" standalone="yes"?>
<Relationships xmlns="http://schemas.openxmlformats.org/package/2006/relationships"><Relationship Id="rId1" Type="http://schemas.openxmlformats.org/officeDocument/2006/relationships/customXmlProps" Target="itemProps2667.xml"/></Relationships>
</file>

<file path=customXml/_rels/item2668.xml.rels><?xml version="1.0" encoding="UTF-8" standalone="yes"?>
<Relationships xmlns="http://schemas.openxmlformats.org/package/2006/relationships"><Relationship Id="rId1" Type="http://schemas.openxmlformats.org/officeDocument/2006/relationships/customXmlProps" Target="itemProps2668.xml"/></Relationships>
</file>

<file path=customXml/_rels/item2669.xml.rels><?xml version="1.0" encoding="UTF-8" standalone="yes"?>
<Relationships xmlns="http://schemas.openxmlformats.org/package/2006/relationships"><Relationship Id="rId1" Type="http://schemas.openxmlformats.org/officeDocument/2006/relationships/customXmlProps" Target="itemProps2669.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70.xml.rels><?xml version="1.0" encoding="UTF-8" standalone="yes"?>
<Relationships xmlns="http://schemas.openxmlformats.org/package/2006/relationships"><Relationship Id="rId1" Type="http://schemas.openxmlformats.org/officeDocument/2006/relationships/customXmlProps" Target="itemProps2670.xml"/></Relationships>
</file>

<file path=customXml/_rels/item2671.xml.rels><?xml version="1.0" encoding="UTF-8" standalone="yes"?>
<Relationships xmlns="http://schemas.openxmlformats.org/package/2006/relationships"><Relationship Id="rId1" Type="http://schemas.openxmlformats.org/officeDocument/2006/relationships/customXmlProps" Target="itemProps2671.xml"/></Relationships>
</file>

<file path=customXml/_rels/item2672.xml.rels><?xml version="1.0" encoding="UTF-8" standalone="yes"?>
<Relationships xmlns="http://schemas.openxmlformats.org/package/2006/relationships"><Relationship Id="rId1" Type="http://schemas.openxmlformats.org/officeDocument/2006/relationships/customXmlProps" Target="itemProps2672.xml"/></Relationships>
</file>

<file path=customXml/_rels/item2673.xml.rels><?xml version="1.0" encoding="UTF-8" standalone="yes"?>
<Relationships xmlns="http://schemas.openxmlformats.org/package/2006/relationships"><Relationship Id="rId1" Type="http://schemas.openxmlformats.org/officeDocument/2006/relationships/customXmlProps" Target="itemProps2673.xml"/></Relationships>
</file>

<file path=customXml/_rels/item2674.xml.rels><?xml version="1.0" encoding="UTF-8" standalone="yes"?>
<Relationships xmlns="http://schemas.openxmlformats.org/package/2006/relationships"><Relationship Id="rId1" Type="http://schemas.openxmlformats.org/officeDocument/2006/relationships/customXmlProps" Target="itemProps2674.xml"/></Relationships>
</file>

<file path=customXml/_rels/item2675.xml.rels><?xml version="1.0" encoding="UTF-8" standalone="yes"?>
<Relationships xmlns="http://schemas.openxmlformats.org/package/2006/relationships"><Relationship Id="rId1" Type="http://schemas.openxmlformats.org/officeDocument/2006/relationships/customXmlProps" Target="itemProps2675.xml"/></Relationships>
</file>

<file path=customXml/_rels/item2676.xml.rels><?xml version="1.0" encoding="UTF-8" standalone="yes"?>
<Relationships xmlns="http://schemas.openxmlformats.org/package/2006/relationships"><Relationship Id="rId1" Type="http://schemas.openxmlformats.org/officeDocument/2006/relationships/customXmlProps" Target="itemProps2676.xml"/></Relationships>
</file>

<file path=customXml/_rels/item2677.xml.rels><?xml version="1.0" encoding="UTF-8" standalone="yes"?>
<Relationships xmlns="http://schemas.openxmlformats.org/package/2006/relationships"><Relationship Id="rId1" Type="http://schemas.openxmlformats.org/officeDocument/2006/relationships/customXmlProps" Target="itemProps2677.xml"/></Relationships>
</file>

<file path=customXml/_rels/item2678.xml.rels><?xml version="1.0" encoding="UTF-8" standalone="yes"?>
<Relationships xmlns="http://schemas.openxmlformats.org/package/2006/relationships"><Relationship Id="rId1" Type="http://schemas.openxmlformats.org/officeDocument/2006/relationships/customXmlProps" Target="itemProps2678.xml"/></Relationships>
</file>

<file path=customXml/_rels/item2679.xml.rels><?xml version="1.0" encoding="UTF-8" standalone="yes"?>
<Relationships xmlns="http://schemas.openxmlformats.org/package/2006/relationships"><Relationship Id="rId1" Type="http://schemas.openxmlformats.org/officeDocument/2006/relationships/customXmlProps" Target="itemProps2679.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80.xml.rels><?xml version="1.0" encoding="UTF-8" standalone="yes"?>
<Relationships xmlns="http://schemas.openxmlformats.org/package/2006/relationships"><Relationship Id="rId1" Type="http://schemas.openxmlformats.org/officeDocument/2006/relationships/customXmlProps" Target="itemProps2680.xml"/></Relationships>
</file>

<file path=customXml/_rels/item2681.xml.rels><?xml version="1.0" encoding="UTF-8" standalone="yes"?>
<Relationships xmlns="http://schemas.openxmlformats.org/package/2006/relationships"><Relationship Id="rId1" Type="http://schemas.openxmlformats.org/officeDocument/2006/relationships/customXmlProps" Target="itemProps2681.xml"/></Relationships>
</file>

<file path=customXml/_rels/item2682.xml.rels><?xml version="1.0" encoding="UTF-8" standalone="yes"?>
<Relationships xmlns="http://schemas.openxmlformats.org/package/2006/relationships"><Relationship Id="rId1" Type="http://schemas.openxmlformats.org/officeDocument/2006/relationships/customXmlProps" Target="itemProps2682.xml"/></Relationships>
</file>

<file path=customXml/_rels/item2683.xml.rels><?xml version="1.0" encoding="UTF-8" standalone="yes"?>
<Relationships xmlns="http://schemas.openxmlformats.org/package/2006/relationships"><Relationship Id="rId1" Type="http://schemas.openxmlformats.org/officeDocument/2006/relationships/customXmlProps" Target="itemProps2683.xml"/></Relationships>
</file>

<file path=customXml/_rels/item2684.xml.rels><?xml version="1.0" encoding="UTF-8" standalone="yes"?>
<Relationships xmlns="http://schemas.openxmlformats.org/package/2006/relationships"><Relationship Id="rId1" Type="http://schemas.openxmlformats.org/officeDocument/2006/relationships/customXmlProps" Target="itemProps2684.xml"/></Relationships>
</file>

<file path=customXml/_rels/item2685.xml.rels><?xml version="1.0" encoding="UTF-8" standalone="yes"?>
<Relationships xmlns="http://schemas.openxmlformats.org/package/2006/relationships"><Relationship Id="rId1" Type="http://schemas.openxmlformats.org/officeDocument/2006/relationships/customXmlProps" Target="itemProps2685.xml"/></Relationships>
</file>

<file path=customXml/_rels/item2686.xml.rels><?xml version="1.0" encoding="UTF-8" standalone="yes"?>
<Relationships xmlns="http://schemas.openxmlformats.org/package/2006/relationships"><Relationship Id="rId1" Type="http://schemas.openxmlformats.org/officeDocument/2006/relationships/customXmlProps" Target="itemProps2686.xml"/></Relationships>
</file>

<file path=customXml/_rels/item2687.xml.rels><?xml version="1.0" encoding="UTF-8" standalone="yes"?>
<Relationships xmlns="http://schemas.openxmlformats.org/package/2006/relationships"><Relationship Id="rId1" Type="http://schemas.openxmlformats.org/officeDocument/2006/relationships/customXmlProps" Target="itemProps2687.xml"/></Relationships>
</file>

<file path=customXml/_rels/item2688.xml.rels><?xml version="1.0" encoding="UTF-8" standalone="yes"?>
<Relationships xmlns="http://schemas.openxmlformats.org/package/2006/relationships"><Relationship Id="rId1" Type="http://schemas.openxmlformats.org/officeDocument/2006/relationships/customXmlProps" Target="itemProps2688.xml"/></Relationships>
</file>

<file path=customXml/_rels/item2689.xml.rels><?xml version="1.0" encoding="UTF-8" standalone="yes"?>
<Relationships xmlns="http://schemas.openxmlformats.org/package/2006/relationships"><Relationship Id="rId1" Type="http://schemas.openxmlformats.org/officeDocument/2006/relationships/customXmlProps" Target="itemProps2689.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690.xml.rels><?xml version="1.0" encoding="UTF-8" standalone="yes"?>
<Relationships xmlns="http://schemas.openxmlformats.org/package/2006/relationships"><Relationship Id="rId1" Type="http://schemas.openxmlformats.org/officeDocument/2006/relationships/customXmlProps" Target="itemProps2690.xml"/></Relationships>
</file>

<file path=customXml/_rels/item2691.xml.rels><?xml version="1.0" encoding="UTF-8" standalone="yes"?>
<Relationships xmlns="http://schemas.openxmlformats.org/package/2006/relationships"><Relationship Id="rId1" Type="http://schemas.openxmlformats.org/officeDocument/2006/relationships/customXmlProps" Target="itemProps2691.xml"/></Relationships>
</file>

<file path=customXml/_rels/item2692.xml.rels><?xml version="1.0" encoding="UTF-8" standalone="yes"?>
<Relationships xmlns="http://schemas.openxmlformats.org/package/2006/relationships"><Relationship Id="rId1" Type="http://schemas.openxmlformats.org/officeDocument/2006/relationships/customXmlProps" Target="itemProps2692.xml"/></Relationships>
</file>

<file path=customXml/_rels/item2693.xml.rels><?xml version="1.0" encoding="UTF-8" standalone="yes"?>
<Relationships xmlns="http://schemas.openxmlformats.org/package/2006/relationships"><Relationship Id="rId1" Type="http://schemas.openxmlformats.org/officeDocument/2006/relationships/customXmlProps" Target="itemProps2693.xml"/></Relationships>
</file>

<file path=customXml/_rels/item2694.xml.rels><?xml version="1.0" encoding="UTF-8" standalone="yes"?>
<Relationships xmlns="http://schemas.openxmlformats.org/package/2006/relationships"><Relationship Id="rId1" Type="http://schemas.openxmlformats.org/officeDocument/2006/relationships/customXmlProps" Target="itemProps2694.xml"/></Relationships>
</file>

<file path=customXml/_rels/item2695.xml.rels><?xml version="1.0" encoding="UTF-8" standalone="yes"?>
<Relationships xmlns="http://schemas.openxmlformats.org/package/2006/relationships"><Relationship Id="rId1" Type="http://schemas.openxmlformats.org/officeDocument/2006/relationships/customXmlProps" Target="itemProps2695.xml"/></Relationships>
</file>

<file path=customXml/_rels/item2696.xml.rels><?xml version="1.0" encoding="UTF-8" standalone="yes"?>
<Relationships xmlns="http://schemas.openxmlformats.org/package/2006/relationships"><Relationship Id="rId1" Type="http://schemas.openxmlformats.org/officeDocument/2006/relationships/customXmlProps" Target="itemProps2696.xml"/></Relationships>
</file>

<file path=customXml/_rels/item2697.xml.rels><?xml version="1.0" encoding="UTF-8" standalone="yes"?>
<Relationships xmlns="http://schemas.openxmlformats.org/package/2006/relationships"><Relationship Id="rId1" Type="http://schemas.openxmlformats.org/officeDocument/2006/relationships/customXmlProps" Target="itemProps2697.xml"/></Relationships>
</file>

<file path=customXml/_rels/item2698.xml.rels><?xml version="1.0" encoding="UTF-8" standalone="yes"?>
<Relationships xmlns="http://schemas.openxmlformats.org/package/2006/relationships"><Relationship Id="rId1" Type="http://schemas.openxmlformats.org/officeDocument/2006/relationships/customXmlProps" Target="itemProps2698.xml"/></Relationships>
</file>

<file path=customXml/_rels/item2699.xml.rels><?xml version="1.0" encoding="UTF-8" standalone="yes"?>
<Relationships xmlns="http://schemas.openxmlformats.org/package/2006/relationships"><Relationship Id="rId1" Type="http://schemas.openxmlformats.org/officeDocument/2006/relationships/customXmlProps" Target="itemProps269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00.xml.rels><?xml version="1.0" encoding="UTF-8" standalone="yes"?>
<Relationships xmlns="http://schemas.openxmlformats.org/package/2006/relationships"><Relationship Id="rId1" Type="http://schemas.openxmlformats.org/officeDocument/2006/relationships/customXmlProps" Target="itemProps2700.xml"/></Relationships>
</file>

<file path=customXml/_rels/item2701.xml.rels><?xml version="1.0" encoding="UTF-8" standalone="yes"?>
<Relationships xmlns="http://schemas.openxmlformats.org/package/2006/relationships"><Relationship Id="rId1" Type="http://schemas.openxmlformats.org/officeDocument/2006/relationships/customXmlProps" Target="itemProps2701.xml"/></Relationships>
</file>

<file path=customXml/_rels/item2702.xml.rels><?xml version="1.0" encoding="UTF-8" standalone="yes"?>
<Relationships xmlns="http://schemas.openxmlformats.org/package/2006/relationships"><Relationship Id="rId1" Type="http://schemas.openxmlformats.org/officeDocument/2006/relationships/customXmlProps" Target="itemProps2702.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126ea32c-c6f2-4e50-82f4-2b9687deaa14" Revision="1" Stencil="System.MyShapes" StencilVersion="1.0"/>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126ea32c-c6f2-4e50-82f4-2b9687deaa14"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f942614c-ea29-48b0-a0bf-39a188daa13c" Revision="1" Stencil="System.MyShapes" StencilVersion="1.0"/>
</Control>
</file>

<file path=customXml/item1009.xml><?xml version="1.0" encoding="utf-8"?>
<Control xmlns="http://schemas.microsoft.com/VisualStudio/2011/storyboarding/control">
  <Id Name="2d0ec6f4-3d74-4898-a25c-e2cd29156f33" Revision="1" Stencil="System.MyShapes" StencilVersion="1.0"/>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0eb6adba-f44f-478a-accc-2bc808ff9e71" Revision="1" Stencil="System.MyShapes" StencilVersion="1.0"/>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f942614c-ea29-48b0-a0bf-39a188daa13c" Revision="1" Stencil="System.MyShapes" StencilVersion="1.0"/>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126ea32c-c6f2-4e50-82f4-2b9687deaa14" Revision="1" Stencil="System.MyShapes" StencilVersion="1.0"/>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f942614c-ea29-48b0-a0bf-39a188daa13c" Revision="1" Stencil="System.MyShapes" StencilVersion="1.0"/>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2d0ec6f4-3d74-4898-a25c-e2cd29156f33" Revision="1" Stencil="System.MyShapes" StencilVersion="1.0"/>
</Control>
</file>

<file path=customXml/item1028.xml><?xml version="1.0" encoding="utf-8"?>
<Control xmlns="http://schemas.microsoft.com/VisualStudio/2011/storyboarding/control">
  <Id Name="126ea32c-c6f2-4e50-82f4-2b9687deaa14" Revision="1" Stencil="System.MyShapes" StencilVersion="1.0"/>
</Control>
</file>

<file path=customXml/item1029.xml><?xml version="1.0" encoding="utf-8"?>
<Control xmlns="http://schemas.microsoft.com/VisualStudio/2011/storyboarding/control">
  <Id Name="f942614c-ea29-48b0-a0bf-39a188daa13c" Revision="1" Stencil="System.MyShapes" StencilVersion="1.0"/>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2d0ec6f4-3d74-4898-a25c-e2cd29156f33" Revision="1" Stencil="System.MyShapes" StencilVersion="1.0"/>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0eb6adba-f44f-478a-accc-2bc808ff9e71" Revision="1" Stencil="System.MyShapes" StencilVersion="1.0"/>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68a6efa7-0759-454d-829d-0dcf3dd35ea4" Revision="1" Stencil="System.MyShapes" StencilVersion="1.0"/>
</Control>
</file>

<file path=customXml/item105.xml><?xml version="1.0" encoding="utf-8"?>
<Control xmlns="http://schemas.microsoft.com/VisualStudio/2011/storyboarding/control">
  <Id Name="2d0ec6f4-3d74-4898-a25c-e2cd29156f33" Revision="1" Stencil="System.MyShapes" StencilVersion="1.0"/>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68a6efa7-0759-454d-829d-0dcf3dd35ea4" Revision="1" Stencil="System.MyShapes" StencilVersion="1.0"/>
</Control>
</file>

<file path=customXml/item1052.xml><?xml version="1.0" encoding="utf-8"?>
<Control xmlns="http://schemas.microsoft.com/VisualStudio/2011/storyboarding/control">
  <Id Name="2d0ec6f4-3d74-4898-a25c-e2cd29156f33" Revision="1" Stencil="System.MyShapes" StencilVersion="1.0"/>
</Control>
</file>

<file path=customXml/item1053.xml><?xml version="1.0" encoding="utf-8"?>
<Control xmlns="http://schemas.microsoft.com/VisualStudio/2011/storyboarding/control">
  <Id Name="f942614c-ea29-48b0-a0bf-39a188daa13c" Revision="1" Stencil="System.MyShapes" StencilVersion="1.0"/>
</Control>
</file>

<file path=customXml/item1054.xml><?xml version="1.0" encoding="utf-8"?>
<Control xmlns="http://schemas.microsoft.com/VisualStudio/2011/storyboarding/control">
  <Id Name="f942614c-ea29-48b0-a0bf-39a188daa13c" Revision="1" Stencil="System.MyShapes" StencilVersion="1.0"/>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126ea32c-c6f2-4e50-82f4-2b9687deaa14" Revision="1" Stencil="System.MyShapes" StencilVersion="1.0"/>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126ea32c-c6f2-4e50-82f4-2b9687deaa14" Revision="1" Stencil="System.MyShapes" StencilVersion="1.0"/>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126ea32c-c6f2-4e50-82f4-2b9687deaa14" Revision="1" Stencil="System.MyShapes" StencilVersion="1.0"/>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5d1b3dce-16e1-4d33-a649-35b231ab4c99" Revision="1" Stencil="System.MyShapes" StencilVersion="1.0"/>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68a6efa7-0759-454d-829d-0dcf3dd35ea4" Revision="1" Stencil="System.MyShapes" StencilVersion="1.0"/>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2d0ec6f4-3d74-4898-a25c-e2cd29156f33" Revision="1" Stencil="System.MyShapes" StencilVersion="1.0"/>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f942614c-ea29-48b0-a0bf-39a188daa13c" Revision="1" Stencil="System.MyShapes" StencilVersion="1.0"/>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68a6efa7-0759-454d-829d-0dcf3dd35ea4" Revision="1" Stencil="System.MyShapes" StencilVersion="1.0"/>
</Control>
</file>

<file path=customXml/item1093.xml><?xml version="1.0" encoding="utf-8"?>
<Control xmlns="http://schemas.microsoft.com/VisualStudio/2011/storyboarding/control">
  <Id Name="2d0ec6f4-3d74-4898-a25c-e2cd29156f33" Revision="1" Stencil="System.MyShapes" StencilVersion="1.0"/>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2d0ec6f4-3d74-4898-a25c-e2cd29156f33" Revision="1" Stencil="System.MyShapes" StencilVersion="1.0"/>
</Control>
</file>

<file path=customXml/item1096.xml><?xml version="1.0" encoding="utf-8"?>
<Control xmlns="http://schemas.microsoft.com/VisualStudio/2011/storyboarding/control">
  <Id Name="2d0ec6f4-3d74-4898-a25c-e2cd29156f33" Revision="1" Stencil="System.MyShapes" StencilVersion="1.0"/>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2d0ec6f4-3d74-4898-a25c-e2cd29156f33" Revision="1" Stencil="System.MyShapes" StencilVersion="1.0"/>
</Control>
</file>

<file path=customXml/item1104.xml><?xml version="1.0" encoding="utf-8"?>
<Control xmlns="http://schemas.microsoft.com/VisualStudio/2011/storyboarding/control">
  <Id Name="f942614c-ea29-48b0-a0bf-39a188daa13c" Revision="1" Stencil="System.MyShapes" StencilVersion="1.0"/>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68a6efa7-0759-454d-829d-0dcf3dd35ea4" Revision="1" Stencil="System.MyShapes" StencilVersion="1.0"/>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f942614c-ea29-48b0-a0bf-39a188daa13c" Revision="1" Stencil="System.MyShapes" StencilVersion="1.0"/>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f942614c-ea29-48b0-a0bf-39a188daa13c" Revision="1" Stencil="System.MyShapes" StencilVersion="1.0"/>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26215876-6989-4482-a047-662b9a79ecf7" Revision="1" Stencil="System.MyShapes" StencilVersion="1.0"/>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126ea32c-c6f2-4e50-82f4-2b9687deaa14" Revision="1" Stencil="System.MyShapes" StencilVersion="1.0"/>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2d0ec6f4-3d74-4898-a25c-e2cd29156f33" Revision="1" Stencil="System.MyShapes" StencilVersion="1.0"/>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0eb6adba-f44f-478a-accc-2bc808ff9e71" Revision="1" Stencil="System.MyShapes" StencilVersion="1.0"/>
</Control>
</file>

<file path=customXml/item1123.xml><?xml version="1.0" encoding="utf-8"?>
<Control xmlns="http://schemas.microsoft.com/VisualStudio/2011/storyboarding/control">
  <Id Name="2d0ec6f4-3d74-4898-a25c-e2cd29156f33" Revision="1" Stencil="System.MyShapes" StencilVersion="1.0"/>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f942614c-ea29-48b0-a0bf-39a188daa13c" Revision="1" Stencil="System.MyShapes" StencilVersion="1.0"/>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68a6efa7-0759-454d-829d-0dcf3dd35ea4" Revision="1" Stencil="System.MyShapes" StencilVersion="1.0"/>
</Control>
</file>

<file path=customXml/item1134.xml><?xml version="1.0" encoding="utf-8"?>
<Control xmlns="http://schemas.microsoft.com/VisualStudio/2011/storyboarding/control">
  <Id Name="2d0ec6f4-3d74-4898-a25c-e2cd29156f33" Revision="1" Stencil="System.MyShapes" StencilVersion="1.0"/>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2d0ec6f4-3d74-4898-a25c-e2cd29156f33"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f942614c-ea29-48b0-a0bf-39a188daa13c" Revision="1" Stencil="System.MyShapes" StencilVersion="1.0"/>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f942614c-ea29-48b0-a0bf-39a188daa13c" Revision="1" Stencil="System.MyShapes" StencilVersion="1.0"/>
</Control>
</file>

<file path=customXml/item1151.xml><?xml version="1.0" encoding="utf-8"?>
<Control xmlns="http://schemas.microsoft.com/VisualStudio/2011/storyboarding/control">
  <Id Name="68a6efa7-0759-454d-829d-0dcf3dd35ea4" Revision="1" Stencil="System.MyShapes" StencilVersion="1.0"/>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68a6efa7-0759-454d-829d-0dcf3dd35ea4" Revision="1" Stencil="System.MyShapes" StencilVersion="1.0"/>
</Control>
</file>

<file path=customXml/item1158.xml><?xml version="1.0" encoding="utf-8"?>
<Control xmlns="http://schemas.microsoft.com/VisualStudio/2011/storyboarding/control">
  <Id Name="0eb6adba-f44f-478a-accc-2bc808ff9e71" Revision="1" Stencil="System.MyShapes" StencilVersion="1.0"/>
</Control>
</file>

<file path=customXml/item1159.xml><?xml version="1.0" encoding="utf-8"?>
<Control xmlns="http://schemas.microsoft.com/VisualStudio/2011/storyboarding/control">
  <Id Name="f942614c-ea29-48b0-a0bf-39a188daa13c" Revision="1" Stencil="System.MyShapes" StencilVersion="1.0"/>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f942614c-ea29-48b0-a0bf-39a188daa13c" Revision="1" Stencil="System.MyShapes" StencilVersion="1.0"/>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2d0ec6f4-3d74-4898-a25c-e2cd29156f33" Revision="1" Stencil="System.MyShapes" StencilVersion="1.0"/>
</Control>
</file>

<file path=customXml/item1174.xml><?xml version="1.0" encoding="utf-8"?>
<Control xmlns="http://schemas.microsoft.com/VisualStudio/2011/storyboarding/control">
  <Id Name="f942614c-ea29-48b0-a0bf-39a188daa13c" Revision="1" Stencil="System.MyShapes" StencilVersion="1.0"/>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0eb6adba-f44f-478a-accc-2bc808ff9e71" Revision="1" Stencil="System.MyShapes" StencilVersion="1.0"/>
</Control>
</file>

<file path=customXml/item1180.xml><?xml version="1.0" encoding="utf-8"?>
<Control xmlns="http://schemas.microsoft.com/VisualStudio/2011/storyboarding/control">
  <Id Name="f942614c-ea29-48b0-a0bf-39a188daa13c" Revision="1" Stencil="System.MyShapes" StencilVersion="1.0"/>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f942614c-ea29-48b0-a0bf-39a188daa13c" Revision="1" Stencil="System.MyShapes" StencilVersion="1.0"/>
</Control>
</file>

<file path=customXml/item1184.xml><?xml version="1.0" encoding="utf-8"?>
<Control xmlns="http://schemas.microsoft.com/VisualStudio/2011/storyboarding/control">
  <Id Name="2d0ec6f4-3d74-4898-a25c-e2cd29156f33" Revision="1" Stencil="System.MyShapes" StencilVersion="1.0"/>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126ea32c-c6f2-4e50-82f4-2b9687deaa14" Revision="1" Stencil="System.MyShapes" StencilVersion="1.0"/>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3982616a-27fa-40bd-bad5-0141cab90ed9"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2d0ec6f4-3d74-4898-a25c-e2cd29156f33" Revision="1" Stencil="System.MyShapes" StencilVersion="1.0"/>
</Control>
</file>

<file path=customXml/item1201.xml><?xml version="1.0" encoding="utf-8"?>
<Control xmlns="http://schemas.microsoft.com/VisualStudio/2011/storyboarding/control">
  <Id Name="2d0ec6f4-3d74-4898-a25c-e2cd29156f33" Revision="1" Stencil="System.MyShapes" StencilVersion="1.0"/>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0eb6adba-f44f-478a-accc-2bc808ff9e71" Revision="1" Stencil="System.MyShapes" StencilVersion="1.0"/>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5d1b3dce-16e1-4d33-a649-35b231ab4c99" Revision="1" Stencil="System.MyShapes" StencilVersion="1.0"/>
</Control>
</file>

<file path=customXml/item121.xml><?xml version="1.0" encoding="utf-8"?>
<Control xmlns="http://schemas.microsoft.com/VisualStudio/2011/storyboarding/control">
  <Id Name="2d0ec6f4-3d74-4898-a25c-e2cd29156f33" Revision="1" Stencil="System.MyShapes" StencilVersion="1.0"/>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5d1b3dce-16e1-4d33-a649-35b231ab4c99" Revision="1" Stencil="System.MyShapes" StencilVersion="1.0"/>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68a6efa7-0759-454d-829d-0dcf3dd35ea4" Revision="1" Stencil="System.MyShapes" StencilVersion="1.0"/>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5d1b3dce-16e1-4d33-a649-35b231ab4c99" Revision="1" Stencil="System.MyShapes" StencilVersion="1.0"/>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2d0ec6f4-3d74-4898-a25c-e2cd29156f33" Revision="1" Stencil="System.MyShapes" StencilVersion="1.0"/>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68a6efa7-0759-454d-829d-0dcf3dd35ea4" Revision="1" Stencil="System.MyShapes" StencilVersion="1.0"/>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f942614c-ea29-48b0-a0bf-39a188daa13c"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26215876-6989-4482-a047-662b9a79ecf7" Revision="1" Stencil="System.MyShapes" StencilVersion="1.0"/>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68a6efa7-0759-454d-829d-0dcf3dd35ea4" Revision="1" Stencil="System.MyShapes" StencilVersion="1.0"/>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2d0ec6f4-3d74-4898-a25c-e2cd29156f33" Revision="1" Stencil="System.MyShapes" StencilVersion="1.0"/>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f942614c-ea29-48b0-a0bf-39a188daa13c" Revision="1" Stencil="System.MyShapes" StencilVersion="1.0"/>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2d0ec6f4-3d74-4898-a25c-e2cd29156f33" Revision="1" Stencil="System.MyShapes" StencilVersion="1.0"/>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f942614c-ea29-48b0-a0bf-39a188daa13c" Revision="1" Stencil="System.MyShapes" StencilVersion="1.0"/>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f942614c-ea29-48b0-a0bf-39a188daa13c" Revision="1" Stencil="System.MyShapes" StencilVersion="1.0"/>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2d0ec6f4-3d74-4898-a25c-e2cd29156f33" Revision="1" Stencil="System.MyShapes" StencilVersion="1.0"/>
</Control>
</file>

<file path=customXml/item1258.xml><?xml version="1.0" encoding="utf-8"?>
<Control xmlns="http://schemas.microsoft.com/VisualStudio/2011/storyboarding/control">
  <Id Name="2d0ec6f4-3d74-4898-a25c-e2cd29156f33" Revision="1" Stencil="System.MyShapes" StencilVersion="1.0"/>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2d0ec6f4-3d74-4898-a25c-e2cd29156f33" Revision="1" Stencil="System.MyShapes" StencilVersion="1.0"/>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0eb6adba-f44f-478a-accc-2bc808ff9e71" Revision="1" Stencil="System.MyShapes" StencilVersion="1.0"/>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68a6efa7-0759-454d-829d-0dcf3dd35ea4" Revision="1" Stencil="System.MyShapes" StencilVersion="1.0"/>
</Control>
</file>

<file path=customXml/item1272.xml><?xml version="1.0" encoding="utf-8"?>
<Control xmlns="http://schemas.microsoft.com/VisualStudio/2011/storyboarding/control">
  <Id Name="68a6efa7-0759-454d-829d-0dcf3dd35ea4" Revision="1" Stencil="System.MyShapes" StencilVersion="1.0"/>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0eb6adba-f44f-478a-accc-2bc808ff9e71" Revision="1" Stencil="System.MyShapes" StencilVersion="1.0"/>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68a6efa7-0759-454d-829d-0dcf3dd35ea4" Revision="1" Stencil="System.MyShapes" StencilVersion="1.0"/>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f942614c-ea29-48b0-a0bf-39a188daa13c" Revision="1" Stencil="System.MyShapes" StencilVersion="1.0"/>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f942614c-ea29-48b0-a0bf-39a188daa13c" Revision="1" Stencil="System.MyShapes" StencilVersion="1.0"/>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126ea32c-c6f2-4e50-82f4-2b9687deaa14" Revision="1" Stencil="System.MyShapes" StencilVersion="1.0"/>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2d0ec6f4-3d74-4898-a25c-e2cd29156f33" Revision="1" Stencil="System.MyShapes" StencilVersion="1.0"/>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f942614c-ea29-48b0-a0bf-39a188daa13c"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f942614c-ea29-48b0-a0bf-39a188daa13c" Revision="1" Stencil="System.MyShapes" StencilVersion="1.0"/>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f942614c-ea29-48b0-a0bf-39a188daa13c" Revision="1" Stencil="System.MyShapes" StencilVersion="1.0"/>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68a6efa7-0759-454d-829d-0dcf3dd35ea4" Revision="1" Stencil="System.MyShapes" StencilVersion="1.0"/>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f942614c-ea29-48b0-a0bf-39a188daa13c" Revision="1" Stencil="System.MyShapes" StencilVersion="1.0"/>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68a6efa7-0759-454d-829d-0dcf3dd35ea4" Revision="1" Stencil="System.MyShapes" StencilVersion="1.0"/>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2d0ec6f4-3d74-4898-a25c-e2cd29156f33" Revision="1" Stencil="System.MyShapes" StencilVersion="1.0"/>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f942614c-ea29-48b0-a0bf-39a188daa13c" Revision="1" Stencil="System.MyShapes" StencilVersion="1.0"/>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26215876-6989-4482-a047-662b9a79ecf7" Revision="1" Stencil="System.MyShapes" StencilVersion="1.0"/>
</Control>
</file>

<file path=customXml/item1328.xml><?xml version="1.0" encoding="utf-8"?>
<Control xmlns="http://schemas.microsoft.com/VisualStudio/2011/storyboarding/control">
  <Id Name="f942614c-ea29-48b0-a0bf-39a188daa13c" Revision="1" Stencil="System.MyShapes" StencilVersion="1.0"/>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5d1b3dce-16e1-4d33-a649-35b231ab4c99" Revision="1" Stencil="System.MyShapes" StencilVersion="1.0"/>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126ea32c-c6f2-4e50-82f4-2b9687deaa14" Revision="1" Stencil="System.MyShapes" StencilVersion="1.0"/>
</Control>
</file>

<file path=customXml/item1333.xml><?xml version="1.0" encoding="utf-8"?>
<Control xmlns="http://schemas.microsoft.com/VisualStudio/2011/storyboarding/control">
  <Id Name="68a6efa7-0759-454d-829d-0dcf3dd35ea4" Revision="1" Stencil="System.MyShapes" StencilVersion="1.0"/>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2d0ec6f4-3d74-4898-a25c-e2cd29156f33" Revision="1" Stencil="System.MyShapes" StencilVersion="1.0"/>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f942614c-ea29-48b0-a0bf-39a188daa13c" Revision="1" Stencil="System.MyShapes" StencilVersion="1.0"/>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0eb6adba-f44f-478a-accc-2bc808ff9e71" Revision="1" Stencil="System.MyShapes" StencilVersion="1.0"/>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2d0ec6f4-3d74-4898-a25c-e2cd29156f33" Revision="1" Stencil="System.MyShapes" StencilVersion="1.0"/>
</Control>
</file>

<file path=customXml/item1352.xml><?xml version="1.0" encoding="utf-8"?>
<Control xmlns="http://schemas.microsoft.com/VisualStudio/2011/storyboarding/control">
  <Id Name="0eb6adba-f44f-478a-accc-2bc808ff9e71" Revision="1" Stencil="System.MyShapes" StencilVersion="1.0"/>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0eb6adba-f44f-478a-accc-2bc808ff9e71" Revision="1" Stencil="System.MyShapes" StencilVersion="1.0"/>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2d0ec6f4-3d74-4898-a25c-e2cd29156f33" Revision="1" Stencil="System.MyShapes" StencilVersion="1.0"/>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0eb6adba-f44f-478a-accc-2bc808ff9e71" Revision="1" Stencil="System.MyShapes" StencilVersion="1.0"/>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2d0ec6f4-3d74-4898-a25c-e2cd29156f33" Revision="1" Stencil="System.MyShapes" StencilVersion="1.0"/>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f942614c-ea29-48b0-a0bf-39a188daa13c" Revision="1" Stencil="System.MyShapes" StencilVersion="1.0"/>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126ea32c-c6f2-4e50-82f4-2b9687deaa14" Revision="1" Stencil="System.MyShapes" StencilVersion="1.0"/>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0eb6adba-f44f-478a-accc-2bc808ff9e71" Revision="1" Stencil="System.MyShapes" StencilVersion="1.0"/>
</Control>
</file>

<file path=customXml/item1390.xml><?xml version="1.0" encoding="utf-8"?>
<Control xmlns="http://schemas.microsoft.com/VisualStudio/2011/storyboarding/control">
  <Id Name="5d1b3dce-16e1-4d33-a649-35b231ab4c99" Revision="1" Stencil="System.MyShapes" StencilVersion="1.0"/>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f942614c-ea29-48b0-a0bf-39a188daa13c" Revision="1" Stencil="System.MyShapes" StencilVersion="1.0"/>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68a6efa7-0759-454d-829d-0dcf3dd35ea4" Revision="1" Stencil="System.MyShapes" StencilVersion="1.0"/>
</Control>
</file>

<file path=customXml/item1395.xml><?xml version="1.0" encoding="utf-8"?>
<Control xmlns="http://schemas.microsoft.com/VisualStudio/2011/storyboarding/control">
  <Id Name="f942614c-ea29-48b0-a0bf-39a188daa13c" Revision="1" Stencil="System.MyShapes" StencilVersion="1.0"/>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2d0ec6f4-3d74-4898-a25c-e2cd29156f33" Revision="1" Stencil="System.MyShapes" StencilVersion="1.0"/>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f942614c-ea29-48b0-a0bf-39a188daa13c" Revision="1" Stencil="System.MyShapes" StencilVersion="1.0"/>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f942614c-ea29-48b0-a0bf-39a188daa13c" Revision="1" Stencil="System.MyShapes" StencilVersion="1.0"/>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f942614c-ea29-48b0-a0bf-39a188daa13c" Revision="1" Stencil="System.MyShapes" StencilVersion="1.0"/>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f942614c-ea29-48b0-a0bf-39a188daa13c" Revision="1" Stencil="System.MyShapes" StencilVersion="1.0"/>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68a6efa7-0759-454d-829d-0dcf3dd35ea4" Revision="1" Stencil="System.MyShapes" StencilVersion="1.0"/>
</Control>
</file>

<file path=customXml/item1420.xml><?xml version="1.0" encoding="utf-8"?>
<Control xmlns="http://schemas.microsoft.com/VisualStudio/2011/storyboarding/control">
  <Id Name="System.Storyboarding.Common.Text" Revision="1" Stencil="System.Storyboarding.Common" StencilVersion="0.1"/>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2d0ec6f4-3d74-4898-a25c-e2cd29156f33" Revision="1" Stencil="System.MyShapes" StencilVersion="1.0"/>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0eb6adba-f44f-478a-accc-2bc808ff9e71" Revision="1" Stencil="System.MyShapes" StencilVersion="1.0"/>
</Control>
</file>

<file path=customXml/item1429.xml><?xml version="1.0" encoding="utf-8"?>
<Control xmlns="http://schemas.microsoft.com/VisualStudio/2011/storyboarding/control">
  <Id Name="f942614c-ea29-48b0-a0bf-39a188daa13c" Revision="1" Stencil="System.MyShapes" StencilVersion="1.0"/>
</Control>
</file>

<file path=customXml/item143.xml><?xml version="1.0" encoding="utf-8"?>
<Control xmlns="http://schemas.microsoft.com/VisualStudio/2011/storyboarding/control">
  <Id Name="f942614c-ea29-48b0-a0bf-39a188daa13c" Revision="1" Stencil="System.MyShapes" StencilVersion="1.0"/>
</Control>
</file>

<file path=customXml/item1430.xml><?xml version="1.0" encoding="utf-8"?>
<Control xmlns="http://schemas.microsoft.com/VisualStudio/2011/storyboarding/control">
  <Id Name="2d0ec6f4-3d74-4898-a25c-e2cd29156f33" Revision="1" Stencil="System.MyShapes" StencilVersion="1.0"/>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5d1b3dce-16e1-4d33-a649-35b231ab4c99" Revision="1" Stencil="System.MyShapes" StencilVersion="1.0"/>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f942614c-ea29-48b0-a0bf-39a188daa13c" Revision="1" Stencil="System.MyShapes" StencilVersion="1.0"/>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68a6efa7-0759-454d-829d-0dcf3dd35ea4" Revision="1" Stencil="System.MyShapes" StencilVersion="1.0"/>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68a6efa7-0759-454d-829d-0dcf3dd35ea4" Revision="1" Stencil="System.MyShapes" StencilVersion="1.0"/>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2d0ec6f4-3d74-4898-a25c-e2cd29156f33" Revision="1" Stencil="System.MyShapes" StencilVersion="1.0"/>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f942614c-ea29-48b0-a0bf-39a188daa13c" Revision="1" Stencil="System.MyShapes" StencilVersion="1.0"/>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126ea32c-c6f2-4e50-82f4-2b9687deaa14" Revision="1" Stencil="System.MyShapes" StencilVersion="1.0"/>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f942614c-ea29-48b0-a0bf-39a188daa13c" Revision="1" Stencil="System.MyShapes" StencilVersion="1.0"/>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f942614c-ea29-48b0-a0bf-39a188daa13c" Revision="1" Stencil="System.MyShapes" StencilVersion="1.0"/>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126ea32c-c6f2-4e50-82f4-2b9687deaa14" Revision="1" Stencil="System.MyShapes" StencilVersion="1.0"/>
</Control>
</file>

<file path=customXml/item1462.xml><?xml version="1.0" encoding="utf-8"?>
<Control xmlns="http://schemas.microsoft.com/VisualStudio/2011/storyboarding/control">
  <Id Name="f942614c-ea29-48b0-a0bf-39a188daa13c" Revision="1" Stencil="System.MyShapes" StencilVersion="1.0"/>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68a6efa7-0759-454d-829d-0dcf3dd35ea4" Revision="1" Stencil="System.MyShapes" StencilVersion="1.0"/>
</Control>
</file>

<file path=customXml/item1467.xml><?xml version="1.0" encoding="utf-8"?>
<Control xmlns="http://schemas.microsoft.com/VisualStudio/2011/storyboarding/control">
  <Id Name="68a6efa7-0759-454d-829d-0dcf3dd35ea4" Revision="1" Stencil="System.MyShapes" StencilVersion="1.0"/>
</Control>
</file>

<file path=customXml/item1468.xml><?xml version="1.0" encoding="utf-8"?>
<Control xmlns="http://schemas.microsoft.com/VisualStudio/2011/storyboarding/control">
  <Id Name="f942614c-ea29-48b0-a0bf-39a188daa13c" Revision="1" Stencil="System.MyShapes" StencilVersion="1.0"/>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68a6efa7-0759-454d-829d-0dcf3dd35ea4" Revision="1" Stencil="System.MyShapes" StencilVersion="1.0"/>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126ea32c-c6f2-4e50-82f4-2b9687deaa14" Revision="1" Stencil="System.MyShapes" StencilVersion="1.0"/>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2d0ec6f4-3d74-4898-a25c-e2cd29156f33" Revision="1" Stencil="System.MyShapes" StencilVersion="1.0"/>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2d0ec6f4-3d74-4898-a25c-e2cd29156f33" Revision="1" Stencil="System.MyShapes" StencilVersion="1.0"/>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System.Storyboarding.Common.Text" Revision="1" Stencil="System.Storyboarding.Common" StencilVersion="0.1"/>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2d0ec6f4-3d74-4898-a25c-e2cd29156f33" Revision="1" Stencil="System.MyShapes" StencilVersion="1.0"/>
</Control>
</file>

<file path=customXml/item1492.xml><?xml version="1.0" encoding="utf-8"?>
<Control xmlns="http://schemas.microsoft.com/VisualStudio/2011/storyboarding/control">
  <Id Name="5d1b3dce-16e1-4d33-a649-35b231ab4c99" Revision="1" Stencil="System.MyShapes" StencilVersion="1.0"/>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f942614c-ea29-48b0-a0bf-39a188daa13c" Revision="1" Stencil="System.MyShapes" StencilVersion="1.0"/>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0eb6adba-f44f-478a-accc-2bc808ff9e71" Revision="1" Stencil="System.MyShapes" StencilVersion="1.0"/>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f942614c-ea29-48b0-a0bf-39a188daa13c" Revision="1" Stencil="System.MyShapes" StencilVersion="1.0"/>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f942614c-ea29-48b0-a0bf-39a188daa13c" Revision="1" Stencil="System.MyShapes" StencilVersion="1.0"/>
</Control>
</file>

<file path=customXml/item1518.xml><?xml version="1.0" encoding="utf-8"?>
<Control xmlns="http://schemas.microsoft.com/VisualStudio/2011/storyboarding/control">
  <Id Name="f942614c-ea29-48b0-a0bf-39a188daa13c" Revision="1" Stencil="System.MyShapes" StencilVersion="1.0"/>
</Control>
</file>

<file path=customXml/item1519.xml><?xml version="1.0" encoding="utf-8"?>
<Control xmlns="http://schemas.microsoft.com/VisualStudio/2011/storyboarding/control">
  <Id Name="126ea32c-c6f2-4e50-82f4-2b9687deaa14" Revision="1" Stencil="System.MyShapes" StencilVersion="1.0"/>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2d0ec6f4-3d74-4898-a25c-e2cd29156f33" Revision="1" Stencil="System.MyShapes" StencilVersion="1.0"/>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5d1b3dce-16e1-4d33-a649-35b231ab4c99" Revision="1" Stencil="System.MyShapes" StencilVersion="1.0"/>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126ea32c-c6f2-4e50-82f4-2b9687deaa14" Revision="1" Stencil="System.MyShapes" StencilVersion="1.0"/>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0eb6adba-f44f-478a-accc-2bc808ff9e71" Revision="1" Stencil="System.MyShapes" StencilVersion="1.0"/>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f942614c-ea29-48b0-a0bf-39a188daa13c" Revision="1" Stencil="System.MyShapes" StencilVersion="1.0"/>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f942614c-ea29-48b0-a0bf-39a188daa13c" Revision="1" Stencil="System.MyShapes" StencilVersion="1.0"/>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f942614c-ea29-48b0-a0bf-39a188daa13c" Revision="1" Stencil="System.MyShapes" StencilVersion="1.0"/>
</Control>
</file>

<file path=customXml/item1549.xml><?xml version="1.0" encoding="utf-8"?>
<Control xmlns="http://schemas.microsoft.com/VisualStudio/2011/storyboarding/control">
  <Id Name="f942614c-ea29-48b0-a0bf-39a188daa13c" Revision="1" Stencil="System.MyShapes" StencilVersion="1.0"/>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0eb6adba-f44f-478a-accc-2bc808ff9e71" Revision="1" Stencil="System.MyShapes" StencilVersion="1.0"/>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5d1b3dce-16e1-4d33-a649-35b231ab4c99" Revision="1" Stencil="System.MyShapes" StencilVersion="1.0"/>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68a6efa7-0759-454d-829d-0dcf3dd35ea4" Revision="1" Stencil="System.MyShapes" StencilVersion="1.0"/>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f942614c-ea29-48b0-a0bf-39a188daa13c" Revision="1" Stencil="System.MyShapes" StencilVersion="1.0"/>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68a6efa7-0759-454d-829d-0dcf3dd35ea4" Revision="1" Stencil="System.MyShapes" StencilVersion="1.0"/>
</Control>
</file>

<file path=customXml/item1579.xml><?xml version="1.0" encoding="utf-8"?>
<Control xmlns="http://schemas.microsoft.com/VisualStudio/2011/storyboarding/control">
  <Id Name="f942614c-ea29-48b0-a0bf-39a188daa13c" Revision="1" Stencil="System.MyShapes" StencilVersion="1.0"/>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68a6efa7-0759-454d-829d-0dcf3dd35ea4" Revision="1" Stencil="System.MyShapes" StencilVersion="1.0"/>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5d1b3dce-16e1-4d33-a649-35b231ab4c99" Revision="1" Stencil="System.MyShapes" StencilVersion="1.0"/>
</Control>
</file>

<file path=customXml/item1593.xml><?xml version="1.0" encoding="utf-8"?>
<Control xmlns="http://schemas.microsoft.com/VisualStudio/2011/storyboarding/control">
  <Id Name="2d0ec6f4-3d74-4898-a25c-e2cd29156f33" Revision="1" Stencil="System.MyShapes" StencilVersion="1.0"/>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68a6efa7-0759-454d-829d-0dcf3dd35ea4" Revision="1" Stencil="System.MyShapes" StencilVersion="1.0"/>
</Control>
</file>

<file path=customXml/item1599.xml><?xml version="1.0" encoding="utf-8"?>
<Control xmlns="http://schemas.microsoft.com/VisualStudio/2011/storyboarding/control">
  <Id Name="5d1b3dce-16e1-4d33-a649-35b231ab4c99"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System.Storyboarding.Common.Text" Revision="1" Stencil="System.Storyboarding.Common" StencilVersion="0.1"/>
</Control>
</file>

<file path=customXml/item1602.xml><?xml version="1.0" encoding="utf-8"?>
<Control xmlns="http://schemas.microsoft.com/VisualStudio/2011/storyboarding/control">
  <Id Name="68a6efa7-0759-454d-829d-0dcf3dd35ea4" Revision="1" Stencil="System.MyShapes" StencilVersion="1.0"/>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2d0ec6f4-3d74-4898-a25c-e2cd29156f33" Revision="1" Stencil="System.MyShapes" StencilVersion="1.0"/>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f942614c-ea29-48b0-a0bf-39a188daa13c" Revision="1" Stencil="System.MyShapes" StencilVersion="1.0"/>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0eb6adba-f44f-478a-accc-2bc808ff9e71" Revision="1" Stencil="System.MyShapes" StencilVersion="1.0"/>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126ea32c-c6f2-4e50-82f4-2b9687deaa14" Revision="1" Stencil="System.MyShapes" StencilVersion="1.0"/>
</Control>
</file>

<file path=customXml/item1613.xml><?xml version="1.0" encoding="utf-8"?>
<Control xmlns="http://schemas.microsoft.com/VisualStudio/2011/storyboarding/control">
  <Id Name="2d0ec6f4-3d74-4898-a25c-e2cd29156f33" Revision="1" Stencil="System.MyShapes" StencilVersion="1.0"/>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f942614c-ea29-48b0-a0bf-39a188daa13c" Revision="1" Stencil="System.MyShapes" StencilVersion="1.0"/>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f942614c-ea29-48b0-a0bf-39a188daa13c" Revision="1" Stencil="System.MyShapes" StencilVersion="1.0"/>
</Control>
</file>

<file path=customXml/item1647.xml><?xml version="1.0" encoding="utf-8"?>
<Control xmlns="http://schemas.microsoft.com/VisualStudio/2011/storyboarding/control">
  <Id Name="2d0ec6f4-3d74-4898-a25c-e2cd29156f33" Revision="1" Stencil="System.MyShapes" StencilVersion="1.0"/>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2d0ec6f4-3d74-4898-a25c-e2cd29156f33" Revision="1" Stencil="System.MyShapes" StencilVersion="1.0"/>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f942614c-ea29-48b0-a0bf-39a188daa13c" Revision="1" Stencil="System.MyShapes" StencilVersion="1.0"/>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f942614c-ea29-48b0-a0bf-39a188daa13c" Revision="1" Stencil="System.MyShapes" StencilVersion="1.0"/>
</Control>
</file>

<file path=customXml/item1659.xml><?xml version="1.0" encoding="utf-8"?>
<Control xmlns="http://schemas.microsoft.com/VisualStudio/2011/storyboarding/control">
  <Id Name="68a6efa7-0759-454d-829d-0dcf3dd35ea4" Revision="1" Stencil="System.MyShapes" StencilVersion="1.0"/>
</Control>
</file>

<file path=customXml/item166.xml><?xml version="1.0" encoding="utf-8"?>
<Control xmlns="http://schemas.microsoft.com/VisualStudio/2011/storyboarding/control">
  <Id Name="f942614c-ea29-48b0-a0bf-39a188daa13c" Revision="1" Stencil="System.MyShapes" StencilVersion="1.0"/>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3982616a-27fa-40bd-bad5-0141cab90ed9" Revision="1" Stencil="System.MyShapes" StencilVersion="1.0"/>
</Control>
</file>

<file path=customXml/item1664.xml><?xml version="1.0" encoding="utf-8"?>
<Control xmlns="http://schemas.microsoft.com/VisualStudio/2011/storyboarding/control">
  <Id Name="2d0ec6f4-3d74-4898-a25c-e2cd29156f33" Revision="1" Stencil="System.MyShapes" StencilVersion="1.0"/>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68a6efa7-0759-454d-829d-0dcf3dd35ea4" Revision="1" Stencil="System.MyShapes" StencilVersion="1.0"/>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f942614c-ea29-48b0-a0bf-39a188daa13c" Revision="1" Stencil="System.MyShapes" StencilVersion="1.0"/>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2d0ec6f4-3d74-4898-a25c-e2cd29156f33" Revision="1" Stencil="System.MyShapes" StencilVersion="1.0"/>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2d0ec6f4-3d74-4898-a25c-e2cd29156f33" Revision="1" Stencil="System.MyShapes" StencilVersion="1.0"/>
</Control>
</file>

<file path=customXml/item1683.xml><?xml version="1.0" encoding="utf-8"?>
<Control xmlns="http://schemas.microsoft.com/VisualStudio/2011/storyboarding/control">
  <Id Name="f942614c-ea29-48b0-a0bf-39a188daa13c" Revision="1" Stencil="System.MyShapes" StencilVersion="1.0"/>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68a6efa7-0759-454d-829d-0dcf3dd35ea4" Revision="1" Stencil="System.MyShapes" StencilVersion="1.0"/>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f942614c-ea29-48b0-a0bf-39a188daa13c" Revision="1" Stencil="System.MyShapes" StencilVersion="1.0"/>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f942614c-ea29-48b0-a0bf-39a188daa13c" Revision="1" Stencil="System.MyShapes" StencilVersion="1.0"/>
</Control>
</file>

<file path=customXml/item17.xml><?xml version="1.0" encoding="utf-8"?>
<Control xmlns="http://schemas.microsoft.com/VisualStudio/2011/storyboarding/control">
  <Id Name="2d0ec6f4-3d74-4898-a25c-e2cd29156f33" Revision="1" Stencil="System.MyShapes" StencilVersion="1.0"/>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2d0ec6f4-3d74-4898-a25c-e2cd29156f33" Revision="1" Stencil="System.MyShapes" StencilVersion="1.0"/>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2d0ec6f4-3d74-4898-a25c-e2cd29156f33" Revision="1" Stencil="System.MyShapes" StencilVersion="1.0"/>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System.Storyboarding.Common.Text" Revision="1" Stencil="System.Storyboarding.Common" StencilVersion="0.1"/>
</Control>
</file>

<file path=customXml/item1711.xml><?xml version="1.0" encoding="utf-8"?>
<Control xmlns="http://schemas.microsoft.com/VisualStudio/2011/storyboarding/control">
  <Id Name="68a6efa7-0759-454d-829d-0dcf3dd35ea4" Revision="1" Stencil="System.MyShapes" StencilVersion="1.0"/>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2d0ec6f4-3d74-4898-a25c-e2cd29156f33" Revision="1" Stencil="System.MyShapes" StencilVersion="1.0"/>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5d1b3dce-16e1-4d33-a649-35b231ab4c99" Revision="1" Stencil="System.MyShapes" StencilVersion="1.0"/>
</Control>
</file>

<file path=customXml/item1717.xml><?xml version="1.0" encoding="utf-8"?>
<Control xmlns="http://schemas.microsoft.com/VisualStudio/2011/storyboarding/control">
  <Id Name="System.Storyboarding.Common.Text" Revision="1" Stencil="System.Storyboarding.Common" StencilVersion="0.1"/>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2d0ec6f4-3d74-4898-a25c-e2cd29156f33" Revision="1" Stencil="System.MyShapes" StencilVersion="1.0"/>
</Control>
</file>

<file path=customXml/item1725.xml><?xml version="1.0" encoding="utf-8"?>
<Control xmlns="http://schemas.microsoft.com/VisualStudio/2011/storyboarding/control">
  <Id Name="2d0ec6f4-3d74-4898-a25c-e2cd29156f33" Revision="1" Stencil="System.MyShapes" StencilVersion="1.0"/>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68a6efa7-0759-454d-829d-0dcf3dd35ea4" Revision="1" Stencil="System.MyShapes" StencilVersion="1.0"/>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2d0ec6f4-3d74-4898-a25c-e2cd29156f33" Revision="1" Stencil="System.MyShapes" StencilVersion="1.0"/>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126ea32c-c6f2-4e50-82f4-2b9687deaa14" Revision="1" Stencil="System.MyShapes" StencilVersion="1.0"/>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68a6efa7-0759-454d-829d-0dcf3dd35ea4" Revision="1" Stencil="System.MyShapes" StencilVersion="1.0"/>
</Control>
</file>

<file path=customXml/item174.xml><?xml version="1.0" encoding="utf-8"?>
<Control xmlns="http://schemas.microsoft.com/VisualStudio/2011/storyboarding/control">
  <Id Name="5d1b3dce-16e1-4d33-a649-35b231ab4c99" Revision="1" Stencil="System.MyShapes" StencilVersion="1.0"/>
</Control>
</file>

<file path=customXml/item1740.xml><?xml version="1.0" encoding="utf-8"?>
<Control xmlns="http://schemas.microsoft.com/VisualStudio/2011/storyboarding/control">
  <Id Name="2d0ec6f4-3d74-4898-a25c-e2cd29156f33" Revision="1" Stencil="System.MyShapes" StencilVersion="1.0"/>
</Control>
</file>

<file path=customXml/item1741.xml><?xml version="1.0" encoding="utf-8"?>
<Control xmlns="http://schemas.microsoft.com/VisualStudio/2011/storyboarding/control">
  <Id Name="68a6efa7-0759-454d-829d-0dcf3dd35ea4" Revision="1" Stencil="System.MyShapes" StencilVersion="1.0"/>
</Control>
</file>

<file path=customXml/item1742.xml><?xml version="1.0" encoding="utf-8"?>
<Control xmlns="http://schemas.microsoft.com/VisualStudio/2011/storyboarding/control">
  <Id Name="5d1b3dce-16e1-4d33-a649-35b231ab4c99" Revision="1" Stencil="System.MyShapes" StencilVersion="1.0"/>
</Control>
</file>

<file path=customXml/item1743.xml><?xml version="1.0" encoding="utf-8"?>
<Control xmlns="http://schemas.microsoft.com/VisualStudio/2011/storyboarding/control">
  <Id Name="68a6efa7-0759-454d-829d-0dcf3dd35ea4" Revision="1" Stencil="System.MyShapes" StencilVersion="1.0"/>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2d0ec6f4-3d74-4898-a25c-e2cd29156f33" Revision="1" Stencil="System.MyShapes" StencilVersion="1.0"/>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68a6efa7-0759-454d-829d-0dcf3dd35ea4" Revision="1" Stencil="System.MyShapes" StencilVersion="1.0"/>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68a6efa7-0759-454d-829d-0dcf3dd35ea4" Revision="1" Stencil="System.MyShapes" StencilVersion="1.0"/>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2d0ec6f4-3d74-4898-a25c-e2cd29156f33" Revision="1" Stencil="System.MyShapes" StencilVersion="1.0"/>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2d0ec6f4-3d74-4898-a25c-e2cd29156f33" Revision="1" Stencil="System.MyShapes" StencilVersion="1.0"/>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68a6efa7-0759-454d-829d-0dcf3dd35ea4" Revision="1" Stencil="System.MyShapes" StencilVersion="1.0"/>
</Control>
</file>

<file path=customXml/item176.xml><?xml version="1.0" encoding="utf-8"?>
<Control xmlns="http://schemas.microsoft.com/VisualStudio/2011/storyboarding/control">
  <Id Name="126ea32c-c6f2-4e50-82f4-2b9687deaa14" Revision="1" Stencil="System.MyShapes" StencilVersion="1.0"/>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2d0ec6f4-3d74-4898-a25c-e2cd29156f33" Revision="1" Stencil="System.MyShapes" StencilVersion="1.0"/>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2d0ec6f4-3d74-4898-a25c-e2cd29156f33" Revision="1" Stencil="System.MyShapes" StencilVersion="1.0"/>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2d0ec6f4-3d74-4898-a25c-e2cd29156f33" Revision="1" Stencil="System.MyShapes" StencilVersion="1.0"/>
</Control>
</file>

<file path=customXml/item1769.xml><?xml version="1.0" encoding="utf-8"?>
<Control xmlns="http://schemas.microsoft.com/VisualStudio/2011/storyboarding/control">
  <Id Name="f942614c-ea29-48b0-a0bf-39a188daa13c" Revision="1" Stencil="System.MyShapes" StencilVersion="1.0"/>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f942614c-ea29-48b0-a0bf-39a188daa13c" Revision="1" Stencil="System.MyShapes" StencilVersion="1.0"/>
</Control>
</file>

<file path=customXml/item1777.xml><?xml version="1.0" encoding="utf-8"?>
<Control xmlns="http://schemas.microsoft.com/VisualStudio/2011/storyboarding/control">
  <Id Name="68a6efa7-0759-454d-829d-0dcf3dd35ea4" Revision="1" Stencil="System.MyShapes" StencilVersion="1.0"/>
</Control>
</file>

<file path=customXml/item1778.xml><?xml version="1.0" encoding="utf-8"?>
<Control xmlns="http://schemas.microsoft.com/VisualStudio/2011/storyboarding/control">
  <Id Name="68a6efa7-0759-454d-829d-0dcf3dd35ea4" Revision="1" Stencil="System.MyShapes" StencilVersion="1.0"/>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68a6efa7-0759-454d-829d-0dcf3dd35ea4" Revision="1" Stencil="System.MyShapes" StencilVersion="1.0"/>
</Control>
</file>

<file path=customXml/item1780.xml><?xml version="1.0" encoding="utf-8"?>
<Control xmlns="http://schemas.microsoft.com/VisualStudio/2011/storyboarding/control">
  <Id Name="0eb6adba-f44f-478a-accc-2bc808ff9e71" Revision="1" Stencil="System.MyShapes" StencilVersion="1.0"/>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f942614c-ea29-48b0-a0bf-39a188daa13c" Revision="1" Stencil="System.MyShapes" StencilVersion="1.0"/>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f942614c-ea29-48b0-a0bf-39a188daa13c" Revision="1" Stencil="System.MyShapes" StencilVersion="1.0"/>
</Control>
</file>

<file path=customXml/item1792.xml><?xml version="1.0" encoding="utf-8"?>
<Control xmlns="http://schemas.microsoft.com/VisualStudio/2011/storyboarding/control">
  <Id Name="f942614c-ea29-48b0-a0bf-39a188daa13c" Revision="1" Stencil="System.MyShapes" StencilVersion="1.0"/>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System.Storyboarding.Common.Text" Revision="1" Stencil="System.Storyboarding.Common" StencilVersion="0.1"/>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68a6efa7-0759-454d-829d-0dcf3dd35ea4" Revision="1" Stencil="System.MyShapes" StencilVersion="1.0"/>
</Control>
</file>

<file path=customXml/item1800.xml><?xml version="1.0" encoding="utf-8"?>
<Control xmlns="http://schemas.microsoft.com/VisualStudio/2011/storyboarding/control">
  <Id Name="f942614c-ea29-48b0-a0bf-39a188daa13c" Revision="1" Stencil="System.MyShapes" StencilVersion="1.0"/>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f942614c-ea29-48b0-a0bf-39a188daa13c" Revision="1" Stencil="System.MyShapes" StencilVersion="1.0"/>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2d0ec6f4-3d74-4898-a25c-e2cd29156f33" Revision="1" Stencil="System.MyShapes" StencilVersion="1.0"/>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0eb6adba-f44f-478a-accc-2bc808ff9e71" Revision="1" Stencil="System.MyShapes" StencilVersion="1.0"/>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5d1b3dce-16e1-4d33-a649-35b231ab4c99" Revision="1" Stencil="System.MyShapes" StencilVersion="1.0"/>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System.Storyboarding.Common.Text" Revision="1" Stencil="System.Storyboarding.Common" StencilVersion="0.1"/>
</Control>
</file>

<file path=customXml/item1831.xml><?xml version="1.0" encoding="utf-8"?>
<Control xmlns="http://schemas.microsoft.com/VisualStudio/2011/storyboarding/control">
  <Id Name="2d0ec6f4-3d74-4898-a25c-e2cd29156f33" Revision="1" Stencil="System.MyShapes" StencilVersion="1.0"/>
</Control>
</file>

<file path=customXml/item1832.xml><?xml version="1.0" encoding="utf-8"?>
<Control xmlns="http://schemas.microsoft.com/VisualStudio/2011/storyboarding/control">
  <Id Name="2d0ec6f4-3d74-4898-a25c-e2cd29156f33" Revision="1" Stencil="System.MyShapes" StencilVersion="1.0"/>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f942614c-ea29-48b0-a0bf-39a188daa13c" Revision="1" Stencil="System.MyShapes" StencilVersion="1.0"/>
</Control>
</file>

<file path=customXml/item1838.xml><?xml version="1.0" encoding="utf-8"?>
<Control xmlns="http://schemas.microsoft.com/VisualStudio/2011/storyboarding/control">
  <Id Name="68a6efa7-0759-454d-829d-0dcf3dd35ea4" Revision="1" Stencil="System.MyShapes" StencilVersion="1.0"/>
</Control>
</file>

<file path=customXml/item1839.xml><?xml version="1.0" encoding="utf-8"?>
<Control xmlns="http://schemas.microsoft.com/VisualStudio/2011/storyboarding/control">
  <Id Name="126ea32c-c6f2-4e50-82f4-2b9687deaa14" Revision="1" Stencil="System.MyShapes" StencilVersion="1.0"/>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68a6efa7-0759-454d-829d-0dcf3dd35ea4" Revision="1" Stencil="System.MyShapes" StencilVersion="1.0"/>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2d0ec6f4-3d74-4898-a25c-e2cd29156f33" Revision="1" Stencil="System.MyShapes" StencilVersion="1.0"/>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2d0ec6f4-3d74-4898-a25c-e2cd29156f33" Revision="1" Stencil="System.MyShapes" StencilVersion="1.0"/>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3982616a-27fa-40bd-bad5-0141cab90ed9" Revision="1" Stencil="System.MyShapes" StencilVersion="1.0"/>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f942614c-ea29-48b0-a0bf-39a188daa13c" Revision="1" Stencil="System.MyShapes" StencilVersion="1.0"/>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f942614c-ea29-48b0-a0bf-39a188daa13c" Revision="1" Stencil="System.MyShapes" StencilVersion="1.0"/>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68a6efa7-0759-454d-829d-0dcf3dd35ea4" Revision="1" Stencil="System.MyShapes" StencilVersion="1.0"/>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f942614c-ea29-48b0-a0bf-39a188daa13c" Revision="1" Stencil="System.MyShapes" StencilVersion="1.0"/>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2d0ec6f4-3d74-4898-a25c-e2cd29156f33" Revision="1" Stencil="System.MyShapes" StencilVersion="1.0"/>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f942614c-ea29-48b0-a0bf-39a188daa13c" Revision="1" Stencil="System.MyShapes" StencilVersion="1.0"/>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f942614c-ea29-48b0-a0bf-39a188daa13c" Revision="1" Stencil="System.MyShapes" StencilVersion="1.0"/>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d5e82da4-47fc-4565-9e00-c6e9eb545c72" Revision="1" Stencil="System.MyShapes" StencilVersion="1.0"/>
</Control>
</file>

<file path=customXml/item1910.xml><?xml version="1.0" encoding="utf-8"?>
<Control xmlns="http://schemas.microsoft.com/VisualStudio/2011/storyboarding/control">
  <Id Name="f942614c-ea29-48b0-a0bf-39a188daa13c" Revision="1" Stencil="System.MyShapes" StencilVersion="1.0"/>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0eb6adba-f44f-478a-accc-2bc808ff9e71" Revision="1" Stencil="System.MyShapes" StencilVersion="1.0"/>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2d0ec6f4-3d74-4898-a25c-e2cd29156f33" Revision="1" Stencil="System.MyShapes" StencilVersion="1.0"/>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2d0ec6f4-3d74-4898-a25c-e2cd29156f33" Revision="1" Stencil="System.MyShapes" StencilVersion="1.0"/>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68a6efa7-0759-454d-829d-0dcf3dd35ea4" Revision="1" Stencil="System.MyShapes" StencilVersion="1.0"/>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f942614c-ea29-48b0-a0bf-39a188daa13c" Revision="1" Stencil="System.MyShapes" StencilVersion="1.0"/>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68a6efa7-0759-454d-829d-0dcf3dd35ea4" Revision="1" Stencil="System.MyShapes" StencilVersion="1.0"/>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2d0ec6f4-3d74-4898-a25c-e2cd29156f33" Revision="1" Stencil="System.MyShapes" StencilVersion="1.0"/>
</Control>
</file>

<file path=customXml/item1943.xml><?xml version="1.0" encoding="utf-8"?>
<Control xmlns="http://schemas.microsoft.com/VisualStudio/2011/storyboarding/control">
  <Id Name="126ea32c-c6f2-4e50-82f4-2b9687deaa14" Revision="1" Stencil="System.MyShapes" StencilVersion="1.0"/>
</Control>
</file>

<file path=customXml/item1944.xml><?xml version="1.0" encoding="utf-8"?>
<Control xmlns="http://schemas.microsoft.com/VisualStudio/2011/storyboarding/control">
  <Id Name="2d0ec6f4-3d74-4898-a25c-e2cd29156f33" Revision="1" Stencil="System.MyShapes" StencilVersion="1.0"/>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126ea32c-c6f2-4e50-82f4-2b9687deaa14" Revision="1" Stencil="System.MyShapes" StencilVersion="1.0"/>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System.Storyboarding.Common.Text" Revision="1" Stencil="System.Storyboarding.Common" StencilVersion="0.1"/>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2d0ec6f4-3d74-4898-a25c-e2cd29156f33" Revision="1" Stencil="System.MyShapes" StencilVersion="1.0"/>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126ea32c-c6f2-4e50-82f4-2b9687deaa14" Revision="1" Stencil="System.MyShapes" StencilVersion="1.0"/>
</Control>
</file>

<file path=customXml/item1953.xml><?xml version="1.0" encoding="utf-8"?>
<Control xmlns="http://schemas.microsoft.com/VisualStudio/2011/storyboarding/control">
  <Id Name="f942614c-ea29-48b0-a0bf-39a188daa13c" Revision="1" Stencil="System.MyShapes" StencilVersion="1.0"/>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5d1b3dce-16e1-4d33-a649-35b231ab4c99" Revision="1" Stencil="System.MyShapes" StencilVersion="1.0"/>
</Control>
</file>

<file path=customXml/item1961.xml><?xml version="1.0" encoding="utf-8"?>
<Control xmlns="http://schemas.microsoft.com/VisualStudio/2011/storyboarding/control">
  <Id Name="f942614c-ea29-48b0-a0bf-39a188daa13c" Revision="1" Stencil="System.MyShapes" StencilVersion="1.0"/>
</Control>
</file>

<file path=customXml/item1962.xml><?xml version="1.0" encoding="utf-8"?>
<Control xmlns="http://schemas.microsoft.com/VisualStudio/2011/storyboarding/control">
  <Id Name="68a6efa7-0759-454d-829d-0dcf3dd35ea4" Revision="1" Stencil="System.MyShapes" StencilVersion="1.0"/>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68a6efa7-0759-454d-829d-0dcf3dd35ea4" Revision="1" Stencil="System.MyShapes" StencilVersion="1.0"/>
</Control>
</file>

<file path=customXml/item1968.xml><?xml version="1.0" encoding="utf-8"?>
<Control xmlns="http://schemas.microsoft.com/VisualStudio/2011/storyboarding/control">
  <Id Name="f942614c-ea29-48b0-a0bf-39a188daa13c" Revision="1" Stencil="System.MyShapes" StencilVersion="1.0"/>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f942614c-ea29-48b0-a0bf-39a188daa13c" Revision="1" Stencil="System.MyShapes" StencilVersion="1.0"/>
</Control>
</file>

<file path=customXml/item1974.xml><?xml version="1.0" encoding="utf-8"?>
<Control xmlns="http://schemas.microsoft.com/VisualStudio/2011/storyboarding/control">
  <Id Name="f942614c-ea29-48b0-a0bf-39a188daa13c" Revision="1" Stencil="System.MyShapes" StencilVersion="1.0"/>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126ea32c-c6f2-4e50-82f4-2b9687deaa14" Revision="1" Stencil="System.MyShapes" StencilVersion="1.0"/>
</Control>
</file>

<file path=customXml/item1978.xml><?xml version="1.0" encoding="utf-8"?>
<Control xmlns="http://schemas.microsoft.com/VisualStudio/2011/storyboarding/control">
  <Id Name="2d0ec6f4-3d74-4898-a25c-e2cd29156f33" Revision="1" Stencil="System.MyShapes" StencilVersion="1.0"/>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68a6efa7-0759-454d-829d-0dcf3dd35ea4" Revision="1" Stencil="System.MyShapes" StencilVersion="1.0"/>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5d1b3dce-16e1-4d33-a649-35b231ab4c99" Revision="1" Stencil="System.MyShapes" StencilVersion="1.0"/>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f942614c-ea29-48b0-a0bf-39a188daa13c" Revision="1" Stencil="System.MyShapes" StencilVersion="1.0"/>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68a6efa7-0759-454d-829d-0dcf3dd35ea4" Revision="1" Stencil="System.MyShapes" StencilVersion="1.0"/>
</Control>
</file>

<file path=customXml/item1994.xml><?xml version="1.0" encoding="utf-8"?>
<Control xmlns="http://schemas.microsoft.com/VisualStudio/2011/storyboarding/control">
  <Id Name="2d0ec6f4-3d74-4898-a25c-e2cd29156f33" Revision="1" Stencil="System.MyShapes" StencilVersion="1.0"/>
</Control>
</file>

<file path=customXml/item1995.xml><?xml version="1.0" encoding="utf-8"?>
<Control xmlns="http://schemas.microsoft.com/VisualStudio/2011/storyboarding/control">
  <Id Name="2d0ec6f4-3d74-4898-a25c-e2cd29156f33" Revision="1" Stencil="System.MyShapes" StencilVersion="1.0"/>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5d1b3dce-16e1-4d33-a649-35b231ab4c99" Revision="1" Stencil="System.MyShapes" StencilVersion="1.0"/>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0eb6adba-f44f-478a-accc-2bc808ff9e71" Revision="1" Stencil="System.MyShapes" StencilVersion="1.0"/>
</Control>
</file>

<file path=customXml/item2001.xml><?xml version="1.0" encoding="utf-8"?>
<Control xmlns="http://schemas.microsoft.com/VisualStudio/2011/storyboarding/control">
  <Id Name="f942614c-ea29-48b0-a0bf-39a188daa13c" Revision="1" Stencil="System.MyShapes" StencilVersion="1.0"/>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0eb6adba-f44f-478a-accc-2bc808ff9e71" Revision="1" Stencil="System.MyShapes" StencilVersion="1.0"/>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f942614c-ea29-48b0-a0bf-39a188daa13c" Revision="1" Stencil="System.MyShapes" StencilVersion="1.0"/>
</Control>
</file>

<file path=customXml/item2007.xml><?xml version="1.0" encoding="utf-8"?>
<Control xmlns="http://schemas.microsoft.com/VisualStudio/2011/storyboarding/control">
  <Id Name="5d1b3dce-16e1-4d33-a649-35b231ab4c99" Revision="1" Stencil="System.MyShapes" StencilVersion="1.0"/>
</Control>
</file>

<file path=customXml/item2008.xml><?xml version="1.0" encoding="utf-8"?>
<Control xmlns="http://schemas.microsoft.com/VisualStudio/2011/storyboarding/control">
  <Id Name="f942614c-ea29-48b0-a0bf-39a188daa13c" Revision="1" Stencil="System.MyShapes" StencilVersion="1.0"/>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2d0ec6f4-3d74-4898-a25c-e2cd29156f33" Revision="1" Stencil="System.MyShapes" StencilVersion="1.0"/>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f942614c-ea29-48b0-a0bf-39a188daa13c" Revision="1" Stencil="System.MyShapes" StencilVersion="1.0"/>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2d0ec6f4-3d74-4898-a25c-e2cd29156f33" Revision="1" Stencil="System.MyShapes" StencilVersion="1.0"/>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f942614c-ea29-48b0-a0bf-39a188daa13c" Revision="1" Stencil="System.MyShapes" StencilVersion="1.0"/>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68a6efa7-0759-454d-829d-0dcf3dd35ea4" Revision="1" Stencil="System.MyShapes" StencilVersion="1.0"/>
</Control>
</file>

<file path=customXml/item2029.xml><?xml version="1.0" encoding="utf-8"?>
<Control xmlns="http://schemas.microsoft.com/VisualStudio/2011/storyboarding/control">
  <Id Name="5d1b3dce-16e1-4d33-a649-35b231ab4c99" Revision="1" Stencil="System.MyShapes" StencilVersion="1.0"/>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f942614c-ea29-48b0-a0bf-39a188daa13c" Revision="1" Stencil="System.MyShapes" StencilVersion="1.0"/>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2d0ec6f4-3d74-4898-a25c-e2cd29156f33" Revision="1" Stencil="System.MyShapes" StencilVersion="1.0"/>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f942614c-ea29-48b0-a0bf-39a188daa13c" Revision="1" Stencil="System.MyShapes" StencilVersion="1.0"/>
</Control>
</file>

<file path=customXml/item2043.xml><?xml version="1.0" encoding="utf-8"?>
<Control xmlns="http://schemas.microsoft.com/VisualStudio/2011/storyboarding/control">
  <Id Name="f942614c-ea29-48b0-a0bf-39a188daa13c" Revision="1" Stencil="System.MyShapes" StencilVersion="1.0"/>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0eb6adba-f44f-478a-accc-2bc808ff9e71" Revision="1" Stencil="System.MyShapes" StencilVersion="1.0"/>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0eb6adba-f44f-478a-accc-2bc808ff9e71" Revision="1" Stencil="System.MyShapes" StencilVersion="1.0"/>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2d0ec6f4-3d74-4898-a25c-e2cd29156f33" Revision="1" Stencil="System.MyShapes" StencilVersion="1.0"/>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f942614c-ea29-48b0-a0bf-39a188daa13c" Revision="1" Stencil="System.MyShapes" StencilVersion="1.0"/>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2d0ec6f4-3d74-4898-a25c-e2cd29156f33" Revision="1" Stencil="System.MyShapes" StencilVersion="1.0"/>
</Control>
</file>

<file path=customXml/item2059.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2d0ec6f4-3d74-4898-a25c-e2cd29156f33" Revision="1" Stencil="System.MyShapes" StencilVersion="1.0"/>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68a6efa7-0759-454d-829d-0dcf3dd35ea4" Revision="1" Stencil="System.MyShapes" StencilVersion="1.0"/>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2d0ec6f4-3d74-4898-a25c-e2cd29156f33" Revision="1" Stencil="System.MyShapes" StencilVersion="1.0"/>
</Control>
</file>

<file path=customXml/item207.xml><?xml version="1.0" encoding="utf-8"?>
<Control xmlns="http://schemas.microsoft.com/VisualStudio/2011/storyboarding/control">
  <Id Name="68a6efa7-0759-454d-829d-0dcf3dd35ea4" Revision="1" Stencil="System.MyShapes" StencilVersion="1.0"/>
</Control>
</file>

<file path=customXml/item2070.xml><?xml version="1.0" encoding="utf-8"?>
<Control xmlns="http://schemas.microsoft.com/VisualStudio/2011/storyboarding/control">
  <Id Name="2d0ec6f4-3d74-4898-a25c-e2cd29156f33" Revision="1" Stencil="System.MyShapes" StencilVersion="1.0"/>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2d0ec6f4-3d74-4898-a25c-e2cd29156f33" Revision="1" Stencil="System.MyShapes" StencilVersion="1.0"/>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f942614c-ea29-48b0-a0bf-39a188daa13c" Revision="1" Stencil="System.MyShapes" StencilVersion="1.0"/>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System.Storyboarding.Common.Text" Revision="1" Stencil="System.Storyboarding.Common" StencilVersion="0.1"/>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68a6efa7-0759-454d-829d-0dcf3dd35ea4" Revision="1" Stencil="System.MyShapes" StencilVersion="1.0"/>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f942614c-ea29-48b0-a0bf-39a188daa13c" Revision="1" Stencil="System.MyShapes" StencilVersion="1.0"/>
</Control>
</file>

<file path=customXml/item2083.xml><?xml version="1.0" encoding="utf-8"?>
<Control xmlns="http://schemas.microsoft.com/VisualStudio/2011/storyboarding/control">
  <Id Name="f942614c-ea29-48b0-a0bf-39a188daa13c" Revision="1" Stencil="System.MyShapes" StencilVersion="1.0"/>
</Control>
</file>

<file path=customXml/item2084.xml><?xml version="1.0" encoding="utf-8"?>
<Control xmlns="http://schemas.microsoft.com/VisualStudio/2011/storyboarding/control">
  <Id Name="2d0ec6f4-3d74-4898-a25c-e2cd29156f33" Revision="1" Stencil="System.MyShapes" StencilVersion="1.0"/>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f942614c-ea29-48b0-a0bf-39a188daa13c" Revision="1" Stencil="System.MyShapes" StencilVersion="1.0"/>
</Control>
</file>

<file path=customXml/item2087.xml><?xml version="1.0" encoding="utf-8"?>
<Control xmlns="http://schemas.microsoft.com/VisualStudio/2011/storyboarding/control">
  <Id Name="0eb6adba-f44f-478a-accc-2bc808ff9e71" Revision="1" Stencil="System.MyShapes" StencilVersion="1.0"/>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68a6efa7-0759-454d-829d-0dcf3dd35ea4" Revision="1" Stencil="System.MyShapes" StencilVersion="1.0"/>
</Control>
</file>

<file path=customXml/item2094.xml><?xml version="1.0" encoding="utf-8"?>
<Control xmlns="http://schemas.microsoft.com/VisualStudio/2011/storyboarding/control">
  <Id Name="2d0ec6f4-3d74-4898-a25c-e2cd29156f33" Revision="1" Stencil="System.MyShapes" StencilVersion="1.0"/>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2d0ec6f4-3d74-4898-a25c-e2cd29156f33" Revision="1" Stencil="System.MyShapes" StencilVersion="1.0"/>
</Control>
</file>

<file path=customXml/item2100.xml><?xml version="1.0" encoding="utf-8"?>
<Control xmlns="http://schemas.microsoft.com/VisualStudio/2011/storyboarding/control">
  <Id Name="f942614c-ea29-48b0-a0bf-39a188daa13c" Revision="1" Stencil="System.MyShapes" StencilVersion="1.0"/>
</Control>
</file>

<file path=customXml/item2101.xml><?xml version="1.0" encoding="utf-8"?>
<Control xmlns="http://schemas.microsoft.com/VisualStudio/2011/storyboarding/control">
  <Id Name="68a6efa7-0759-454d-829d-0dcf3dd35ea4" Revision="1" Stencil="System.MyShapes" StencilVersion="1.0"/>
</Control>
</file>

<file path=customXml/item2102.xml><?xml version="1.0" encoding="utf-8"?>
<Control xmlns="http://schemas.microsoft.com/VisualStudio/2011/storyboarding/control">
  <Id Name="68a6efa7-0759-454d-829d-0dcf3dd35ea4" Revision="1" Stencil="System.MyShapes" StencilVersion="1.0"/>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126ea32c-c6f2-4e50-82f4-2b9687deaa14" Revision="1" Stencil="System.MyShapes" StencilVersion="1.0"/>
</Control>
</file>

<file path=customXml/item2109.xml><?xml version="1.0" encoding="utf-8"?>
<Control xmlns="http://schemas.microsoft.com/VisualStudio/2011/storyboarding/control">
  <Id Name="126ea32c-c6f2-4e50-82f4-2b9687deaa14" Revision="1" Stencil="System.MyShapes" StencilVersion="1.0"/>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f942614c-ea29-48b0-a0bf-39a188daa13c" Revision="1" Stencil="System.MyShapes" StencilVersion="1.0"/>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5d1b3dce-16e1-4d33-a649-35b231ab4c99" Revision="1" Stencil="System.MyShapes" StencilVersion="1.0"/>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0eb6adba-f44f-478a-accc-2bc808ff9e71" Revision="1" Stencil="System.MyShapes" StencilVersion="1.0"/>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126ea32c-c6f2-4e50-82f4-2b9687deaa14" Revision="1" Stencil="System.MyShapes" StencilVersion="1.0"/>
</Control>
</file>

<file path=customXml/item2122.xml><?xml version="1.0" encoding="utf-8"?>
<Control xmlns="http://schemas.microsoft.com/VisualStudio/2011/storyboarding/control">
  <Id Name="System.Storyboarding.Common.Text" Revision="1" Stencil="System.Storyboarding.Common" StencilVersion="0.1"/>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2d0ec6f4-3d74-4898-a25c-e2cd29156f33" Revision="1" Stencil="System.MyShapes" StencilVersion="1.0"/>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f942614c-ea29-48b0-a0bf-39a188daa13c" Revision="1" Stencil="System.MyShapes" StencilVersion="1.0"/>
</Control>
</file>

<file path=customXml/item2129.xml><?xml version="1.0" encoding="utf-8"?>
<Control xmlns="http://schemas.microsoft.com/VisualStudio/2011/storyboarding/control">
  <Id Name="2d0ec6f4-3d74-4898-a25c-e2cd29156f33" Revision="1" Stencil="System.MyShapes" StencilVersion="1.0"/>
</Control>
</file>

<file path=customXml/item213.xml><?xml version="1.0" encoding="utf-8"?>
<Control xmlns="http://schemas.microsoft.com/VisualStudio/2011/storyboarding/control">
  <Id Name="2d0ec6f4-3d74-4898-a25c-e2cd29156f33" Revision="1" Stencil="System.MyShapes" StencilVersion="1.0"/>
</Control>
</file>

<file path=customXml/item2130.xml><?xml version="1.0" encoding="utf-8"?>
<Control xmlns="http://schemas.microsoft.com/VisualStudio/2011/storyboarding/control">
  <Id Name="126ea32c-c6f2-4e50-82f4-2b9687deaa14" Revision="1" Stencil="System.MyShapes" StencilVersion="1.0"/>
</Control>
</file>

<file path=customXml/item2131.xml><?xml version="1.0" encoding="utf-8"?>
<Control xmlns="http://schemas.microsoft.com/VisualStudio/2011/storyboarding/control">
  <Id Name="2d0ec6f4-3d74-4898-a25c-e2cd29156f33" Revision="1" Stencil="System.MyShapes" StencilVersion="1.0"/>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f942614c-ea29-48b0-a0bf-39a188daa13c" Revision="1" Stencil="System.MyShapes" StencilVersion="1.0"/>
</Control>
</file>

<file path=customXml/item2135.xml><?xml version="1.0" encoding="utf-8"?>
<Control xmlns="http://schemas.microsoft.com/VisualStudio/2011/storyboarding/control">
  <Id Name="System.Storyboarding.Common.Text" Revision="1" Stencil="System.Storyboarding.Common" StencilVersion="0.1"/>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68a6efa7-0759-454d-829d-0dcf3dd35ea4" Revision="1" Stencil="System.MyShapes" StencilVersion="1.0"/>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f942614c-ea29-48b0-a0bf-39a188daa13c" Revision="1" Stencil="System.MyShapes" StencilVersion="1.0"/>
</Control>
</file>

<file path=customXml/item2141.xml><?xml version="1.0" encoding="utf-8"?>
<Control xmlns="http://schemas.microsoft.com/VisualStudio/2011/storyboarding/control">
  <Id Name="f942614c-ea29-48b0-a0bf-39a188daa13c" Revision="1" Stencil="System.MyShapes" StencilVersion="1.0"/>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f942614c-ea29-48b0-a0bf-39a188daa13c" Revision="1" Stencil="System.MyShapes" StencilVersion="1.0"/>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126ea32c-c6f2-4e50-82f4-2b9687deaa14" Revision="1" Stencil="System.MyShapes" StencilVersion="1.0"/>
</Control>
</file>

<file path=customXml/item2148.xml><?xml version="1.0" encoding="utf-8"?>
<Control xmlns="http://schemas.microsoft.com/VisualStudio/2011/storyboarding/control">
  <Id Name="f942614c-ea29-48b0-a0bf-39a188daa13c" Revision="1" Stencil="System.MyShapes" StencilVersion="1.0"/>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126ea32c-c6f2-4e50-82f4-2b9687deaa14" Revision="1" Stencil="System.MyShapes" StencilVersion="1.0"/>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2d0ec6f4-3d74-4898-a25c-e2cd29156f33" Revision="1" Stencil="System.MyShapes" StencilVersion="1.0"/>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f942614c-ea29-48b0-a0bf-39a188daa13c" Revision="1" Stencil="System.MyShapes" StencilVersion="1.0"/>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5d1b3dce-16e1-4d33-a649-35b231ab4c99" Revision="1" Stencil="System.MyShapes" StencilVersion="1.0"/>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68a6efa7-0759-454d-829d-0dcf3dd35ea4" Revision="1" Stencil="System.MyShapes" StencilVersion="1.0"/>
</Control>
</file>

<file path=customXml/item218.xml><?xml version="1.0" encoding="utf-8"?>
<Control xmlns="http://schemas.microsoft.com/VisualStudio/2011/storyboarding/control">
  <Id Name="2d0ec6f4-3d74-4898-a25c-e2cd29156f33" Revision="1" Stencil="System.MyShapes" StencilVersion="1.0"/>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f942614c-ea29-48b0-a0bf-39a188daa13c" Revision="1" Stencil="System.MyShapes" StencilVersion="1.0"/>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5d1b3dce-16e1-4d33-a649-35b231ab4c99" Revision="1" Stencil="System.MyShapes" StencilVersion="1.0"/>
</Control>
</file>

<file path=customXml/item2193.xml><?xml version="1.0" encoding="utf-8"?>
<Control xmlns="http://schemas.microsoft.com/VisualStudio/2011/storyboarding/control">
  <Id Name="f942614c-ea29-48b0-a0bf-39a188daa13c" Revision="1" Stencil="System.MyShapes" StencilVersion="1.0"/>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68a6efa7-0759-454d-829d-0dcf3dd35ea4" Revision="1" Stencil="System.MyShapes" StencilVersion="1.0"/>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68a6efa7-0759-454d-829d-0dcf3dd35ea4" Revision="1" Stencil="System.MyShapes" StencilVersion="1.0"/>
</Control>
</file>

<file path=customXml/item2199.xml><?xml version="1.0" encoding="utf-8"?>
<Control xmlns="http://schemas.microsoft.com/VisualStudio/2011/storyboarding/control">
  <Id Name="0eb6adba-f44f-478a-accc-2bc808ff9e71" Revision="1" Stencil="System.MyShapes" StencilVersion="1.0"/>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126ea32c-c6f2-4e50-82f4-2b9687deaa14" Revision="1" Stencil="System.MyShapes" StencilVersion="1.0"/>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0eb6adba-f44f-478a-accc-2bc808ff9e71" Revision="1" Stencil="System.MyShapes" StencilVersion="1.0"/>
</Control>
</file>

<file path=customXml/item2203.xml><?xml version="1.0" encoding="utf-8"?>
<Control xmlns="http://schemas.microsoft.com/VisualStudio/2011/storyboarding/control">
  <Id Name="5d1b3dce-16e1-4d33-a649-35b231ab4c99" Revision="1" Stencil="System.MyShapes" StencilVersion="1.0"/>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f942614c-ea29-48b0-a0bf-39a188daa13c" Revision="1" Stencil="System.MyShapes" StencilVersion="1.0"/>
</Control>
</file>

<file path=customXml/item2210.xml><?xml version="1.0" encoding="utf-8"?>
<Control xmlns="http://schemas.microsoft.com/VisualStudio/2011/storyboarding/control">
  <Id Name="68a6efa7-0759-454d-829d-0dcf3dd35ea4" Revision="1" Stencil="System.MyShapes" StencilVersion="1.0"/>
</Control>
</file>

<file path=customXml/item2211.xml><?xml version="1.0" encoding="utf-8"?>
<Control xmlns="http://schemas.microsoft.com/VisualStudio/2011/storyboarding/control">
  <Id Name="0eb6adba-f44f-478a-accc-2bc808ff9e71" Revision="1" Stencil="System.MyShapes" StencilVersion="1.0"/>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2d0ec6f4-3d74-4898-a25c-e2cd29156f33" Revision="1" Stencil="System.MyShapes" StencilVersion="1.0"/>
</Control>
</file>

<file path=customXml/item2217.xml><?xml version="1.0" encoding="utf-8"?>
<Control xmlns="http://schemas.microsoft.com/VisualStudio/2011/storyboarding/control">
  <Id Name="68a6efa7-0759-454d-829d-0dcf3dd35ea4" Revision="1" Stencil="System.MyShapes" StencilVersion="1.0"/>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System.Storyboarding.Common.Text" Revision="1" Stencil="System.Storyboarding.Common" StencilVersion="0.1"/>
</Control>
</file>

<file path=customXml/item2221.xml><?xml version="1.0" encoding="utf-8"?>
<Control xmlns="http://schemas.microsoft.com/VisualStudio/2011/storyboarding/control">
  <Id Name="0eb6adba-f44f-478a-accc-2bc808ff9e71" Revision="1" Stencil="System.MyShapes" StencilVersion="1.0"/>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2d0ec6f4-3d74-4898-a25c-e2cd29156f33" Revision="1" Stencil="System.MyShapes" StencilVersion="1.0"/>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5d1b3dce-16e1-4d33-a649-35b231ab4c99" Revision="1" Stencil="System.MyShapes" StencilVersion="1.0"/>
</Control>
</file>

<file path=customXml/item2230.xml><?xml version="1.0" encoding="utf-8"?>
<Control xmlns="http://schemas.microsoft.com/VisualStudio/2011/storyboarding/control">
  <Id Name="f942614c-ea29-48b0-a0bf-39a188daa13c" Revision="1" Stencil="System.MyShapes" StencilVersion="1.0"/>
</Control>
</file>

<file path=customXml/item2231.xml><?xml version="1.0" encoding="utf-8"?>
<Control xmlns="http://schemas.microsoft.com/VisualStudio/2011/storyboarding/control">
  <Id Name="f942614c-ea29-48b0-a0bf-39a188daa13c" Revision="1" Stencil="System.MyShapes" StencilVersion="1.0"/>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68a6efa7-0759-454d-829d-0dcf3dd35ea4" Revision="1" Stencil="System.MyShapes" StencilVersion="1.0"/>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2d0ec6f4-3d74-4898-a25c-e2cd29156f33" Revision="1" Stencil="System.MyShapes" StencilVersion="1.0"/>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f942614c-ea29-48b0-a0bf-39a188daa13c" Revision="1" Stencil="System.MyShapes" StencilVersion="1.0"/>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2d0ec6f4-3d74-4898-a25c-e2cd29156f33" Revision="1" Stencil="System.MyShapes" StencilVersion="1.0"/>
</Control>
</file>

<file path=customXml/item2240.xml><?xml version="1.0" encoding="utf-8"?>
<Control xmlns="http://schemas.microsoft.com/VisualStudio/2011/storyboarding/control">
  <Id Name="f942614c-ea29-48b0-a0bf-39a188daa13c" Revision="1" Stencil="System.MyShapes" StencilVersion="1.0"/>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68a6efa7-0759-454d-829d-0dcf3dd35ea4" Revision="1" Stencil="System.MyShapes" StencilVersion="1.0"/>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f942614c-ea29-48b0-a0bf-39a188daa13c" Revision="1" Stencil="System.MyShapes" StencilVersion="1.0"/>
</Control>
</file>

<file path=customXml/item225.xml><?xml version="1.0" encoding="utf-8"?>
<Control xmlns="http://schemas.microsoft.com/VisualStudio/2011/storyboarding/control">
  <Id Name="2d0ec6f4-3d74-4898-a25c-e2cd29156f33" Revision="1" Stencil="System.MyShapes" StencilVersion="1.0"/>
</Control>
</file>

<file path=customXml/item2250.xml><?xml version="1.0" encoding="utf-8"?>
<Control xmlns="http://schemas.microsoft.com/VisualStudio/2011/storyboarding/control">
  <Id Name="5d1b3dce-16e1-4d33-a649-35b231ab4c99" Revision="1" Stencil="System.MyShapes" StencilVersion="1.0"/>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System.Storyboarding.Common.Text" Revision="1" Stencil="System.Storyboarding.Common" StencilVersion="0.1"/>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2d0ec6f4-3d74-4898-a25c-e2cd29156f33" Revision="1" Stencil="System.MyShapes" StencilVersion="1.0"/>
</Control>
</file>

<file path=customXml/item2256.xml><?xml version="1.0" encoding="utf-8"?>
<Control xmlns="http://schemas.microsoft.com/VisualStudio/2011/storyboarding/control">
  <Id Name="System.Storyboarding.Common.Text" Revision="1" Stencil="System.Storyboarding.Common" StencilVersion="0.1"/>
</Control>
</file>

<file path=customXml/item2257.xml><?xml version="1.0" encoding="utf-8"?>
<Control xmlns="http://schemas.microsoft.com/VisualStudio/2011/storyboarding/control">
  <Id Name="68a6efa7-0759-454d-829d-0dcf3dd35ea4" Revision="1" Stencil="System.MyShapes" StencilVersion="1.0"/>
</Control>
</file>

<file path=customXml/item2258.xml><?xml version="1.0" encoding="utf-8"?>
<Control xmlns="http://schemas.microsoft.com/VisualStudio/2011/storyboarding/control">
  <Id Name="System.Storyboarding.Common.Text" Revision="1" Stencil="System.Storyboarding.Common" StencilVersion="0.1"/>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System.Storyboarding.Backgrounds.WebBrowser" Revision="1" Stencil="System.Storyboarding.Backgrounds" StencilVersion="0.1"/>
</Control>
</file>

<file path=customXml/item2262.xml><?xml version="1.0" encoding="utf-8"?>
<Control xmlns="http://schemas.microsoft.com/VisualStudio/2011/storyboarding/control">
  <Id Name="5d1b3dce-16e1-4d33-a649-35b231ab4c99" Revision="1" Stencil="System.MyShapes" StencilVersion="1.0"/>
</Control>
</file>

<file path=customXml/item2263.xml><?xml version="1.0" encoding="utf-8"?>
<Control xmlns="http://schemas.microsoft.com/VisualStudio/2011/storyboarding/control">
  <Id Name="68a6efa7-0759-454d-829d-0dcf3dd35ea4" Revision="1" Stencil="System.MyShapes" StencilVersion="1.0"/>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f942614c-ea29-48b0-a0bf-39a188daa13c" Revision="1" Stencil="System.MyShapes" StencilVersion="1.0"/>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2d0ec6f4-3d74-4898-a25c-e2cd29156f33" Revision="1" Stencil="System.MyShapes" StencilVersion="1.0"/>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2d0ec6f4-3d74-4898-a25c-e2cd29156f33" Revision="1" Stencil="System.MyShapes" StencilVersion="1.0"/>
</Control>
</file>

<file path=customXml/item2276.xml><?xml version="1.0" encoding="utf-8"?>
<Control xmlns="http://schemas.microsoft.com/VisualStudio/2011/storyboarding/control">
  <Id Name="System.Storyboarding.Common.Text" Revision="1" Stencil="System.Storyboarding.Common" StencilVersion="0.1"/>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5d1b3dce-16e1-4d33-a649-35b231ab4c99" Revision="1" Stencil="System.MyShapes" StencilVersion="1.0"/>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f942614c-ea29-48b0-a0bf-39a188daa13c" Revision="1" Stencil="System.MyShapes" StencilVersion="1.0"/>
</Control>
</file>

<file path=customXml/item2281.xml><?xml version="1.0" encoding="utf-8"?>
<Control xmlns="http://schemas.microsoft.com/VisualStudio/2011/storyboarding/control">
  <Id Name="f942614c-ea29-48b0-a0bf-39a188daa13c" Revision="1" Stencil="System.MyShapes" StencilVersion="1.0"/>
</Control>
</file>

<file path=customXml/item2282.xml><?xml version="1.0" encoding="utf-8"?>
<Control xmlns="http://schemas.microsoft.com/VisualStudio/2011/storyboarding/control">
  <Id Name="2d0ec6f4-3d74-4898-a25c-e2cd29156f33" Revision="1" Stencil="System.MyShapes" StencilVersion="1.0"/>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2d0ec6f4-3d74-4898-a25c-e2cd29156f33" Revision="1" Stencil="System.MyShapes" StencilVersion="1.0"/>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2d0ec6f4-3d74-4898-a25c-e2cd29156f33" Revision="1" Stencil="System.MyShapes" StencilVersion="1.0"/>
</Control>
</file>

<file path=customXml/item2290.xml><?xml version="1.0" encoding="utf-8"?>
<Control xmlns="http://schemas.microsoft.com/VisualStudio/2011/storyboarding/control">
  <Id Name="f942614c-ea29-48b0-a0bf-39a188daa13c" Revision="1" Stencil="System.MyShapes" StencilVersion="1.0"/>
</Control>
</file>

<file path=customXml/item2291.xml><?xml version="1.0" encoding="utf-8"?>
<Control xmlns="http://schemas.microsoft.com/VisualStudio/2011/storyboarding/control">
  <Id Name="f942614c-ea29-48b0-a0bf-39a188daa13c" Revision="1" Stencil="System.MyShapes" StencilVersion="1.0"/>
</Control>
</file>

<file path=customXml/item2292.xml><?xml version="1.0" encoding="utf-8"?>
<Control xmlns="http://schemas.microsoft.com/VisualStudio/2011/storyboarding/control">
  <Id Name="68a6efa7-0759-454d-829d-0dcf3dd35ea4" Revision="1" Stencil="System.MyShapes" StencilVersion="1.0"/>
</Control>
</file>

<file path=customXml/item2293.xml><?xml version="1.0" encoding="utf-8"?>
<Control xmlns="http://schemas.microsoft.com/VisualStudio/2011/storyboarding/control">
  <Id Name="System.Storyboarding.Common.Text" Revision="1" Stencil="System.Storyboarding.Common" StencilVersion="0.1"/>
</Control>
</file>

<file path=customXml/item2294.xml><?xml version="1.0" encoding="utf-8"?>
<Control xmlns="http://schemas.microsoft.com/VisualStudio/2011/storyboarding/control">
  <Id Name="System.Storyboarding.Common.Text" Revision="1" Stencil="System.Storyboarding.Common" StencilVersion="0.1"/>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System.Storyboarding.Common.Text" Revision="1" Stencil="System.Storyboarding.Common" StencilVersion="0.1"/>
</Control>
</file>

<file path=customXml/item229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126ea32c-c6f2-4e50-82f4-2b9687deaa14" Revision="1" Stencil="System.MyShapes" StencilVersion="1.0"/>
</Control>
</file>

<file path=customXml/item230.xml><?xml version="1.0" encoding="utf-8"?>
<Control xmlns="http://schemas.microsoft.com/VisualStudio/2011/storyboarding/control">
  <Id Name="System.Storyboarding.Common.Text" Revision="1" Stencil="System.Storyboarding.Common" StencilVersion="0.1"/>
</Control>
</file>

<file path=customXml/item2300.xml><?xml version="1.0" encoding="utf-8"?>
<Control xmlns="http://schemas.microsoft.com/VisualStudio/2011/storyboarding/control">
  <Id Name="f942614c-ea29-48b0-a0bf-39a188daa13c" Revision="1" Stencil="System.MyShapes" StencilVersion="1.0"/>
</Control>
</file>

<file path=customXml/item2301.xml><?xml version="1.0" encoding="utf-8"?>
<Control xmlns="http://schemas.microsoft.com/VisualStudio/2011/storyboarding/control">
  <Id Name="System.Storyboarding.Common.Text" Revision="1" Stencil="System.Storyboarding.Common" StencilVersion="0.1"/>
</Control>
</file>

<file path=customXml/item2302.xml><?xml version="1.0" encoding="utf-8"?>
<Control xmlns="http://schemas.microsoft.com/VisualStudio/2011/storyboarding/control">
  <Id Name="System.Storyboarding.Common.Text" Revision="1" Stencil="System.Storyboarding.Common" StencilVersion="0.1"/>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System.Storyboarding.Common.Text" Revision="1" Stencil="System.Storyboarding.Common" StencilVersion="0.1"/>
</Control>
</file>

<file path=customXml/item2305.xml><?xml version="1.0" encoding="utf-8"?>
<Control xmlns="http://schemas.microsoft.com/VisualStudio/2011/storyboarding/control">
  <Id Name="0eb6adba-f44f-478a-accc-2bc808ff9e71" Revision="1" Stencil="System.MyShapes" StencilVersion="1.0"/>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f942614c-ea29-48b0-a0bf-39a188daa13c" Revision="1" Stencil="System.MyShapes" StencilVersion="1.0"/>
</Control>
</file>

<file path=customXml/item231.xml><?xml version="1.0" encoding="utf-8"?>
<Control xmlns="http://schemas.microsoft.com/VisualStudio/2011/storyboarding/control">
  <Id Name="f942614c-ea29-48b0-a0bf-39a188daa13c" Revision="1" Stencil="System.MyShapes" StencilVersion="1.0"/>
</Control>
</file>

<file path=customXml/item2310.xml><?xml version="1.0" encoding="utf-8"?>
<Control xmlns="http://schemas.microsoft.com/VisualStudio/2011/storyboarding/control">
  <Id Name="System.Storyboarding.Common.Text" Revision="1" Stencil="System.Storyboarding.Common" StencilVersion="0.1"/>
</Control>
</file>

<file path=customXml/item2311.xml><?xml version="1.0" encoding="utf-8"?>
<Control xmlns="http://schemas.microsoft.com/VisualStudio/2011/storyboarding/control">
  <Id Name="2d0ec6f4-3d74-4898-a25c-e2cd29156f33" Revision="1" Stencil="System.MyShapes" StencilVersion="1.0"/>
</Control>
</file>

<file path=customXml/item2312.xml><?xml version="1.0" encoding="utf-8"?>
<Control xmlns="http://schemas.microsoft.com/VisualStudio/2011/storyboarding/control">
  <Id Name="System.Storyboarding.Common.Text" Revision="1" Stencil="System.Storyboarding.Common" StencilVersion="0.1"/>
</Control>
</file>

<file path=customXml/item2313.xml><?xml version="1.0" encoding="utf-8"?>
<Control xmlns="http://schemas.microsoft.com/VisualStudio/2011/storyboarding/control">
  <Id Name="f942614c-ea29-48b0-a0bf-39a188daa13c" Revision="1" Stencil="System.MyShapes" StencilVersion="1.0"/>
</Control>
</file>

<file path=customXml/item2314.xml><?xml version="1.0" encoding="utf-8"?>
<Control xmlns="http://schemas.microsoft.com/VisualStudio/2011/storyboarding/control">
  <Id Name="68a6efa7-0759-454d-829d-0dcf3dd35ea4" Revision="1" Stencil="System.MyShapes" StencilVersion="1.0"/>
</Control>
</file>

<file path=customXml/item2315.xml><?xml version="1.0" encoding="utf-8"?>
<Control xmlns="http://schemas.microsoft.com/VisualStudio/2011/storyboarding/control">
  <Id Name="System.Storyboarding.Common.Text" Revision="1" Stencil="System.Storyboarding.Common" StencilVersion="0.1"/>
</Control>
</file>

<file path=customXml/item2316.xml><?xml version="1.0" encoding="utf-8"?>
<Control xmlns="http://schemas.microsoft.com/VisualStudio/2011/storyboarding/control">
  <Id Name="68a6efa7-0759-454d-829d-0dcf3dd35ea4" Revision="1" Stencil="System.MyShapes" StencilVersion="1.0"/>
</Control>
</file>

<file path=customXml/item2317.xml><?xml version="1.0" encoding="utf-8"?>
<Control xmlns="http://schemas.microsoft.com/VisualStudio/2011/storyboarding/control">
  <Id Name="f942614c-ea29-48b0-a0bf-39a188daa13c" Revision="1" Stencil="System.MyShapes" StencilVersion="1.0"/>
</Control>
</file>

<file path=customXml/item2318.xml><?xml version="1.0" encoding="utf-8"?>
<Control xmlns="http://schemas.microsoft.com/VisualStudio/2011/storyboarding/control">
  <Id Name="System.Storyboarding.Common.Text" Revision="1" Stencil="System.Storyboarding.Common" StencilVersion="0.1"/>
</Control>
</file>

<file path=customXml/item2319.xml><?xml version="1.0" encoding="utf-8"?>
<Control xmlns="http://schemas.microsoft.com/VisualStudio/2011/storyboarding/control">
  <Id Name="2d0ec6f4-3d74-4898-a25c-e2cd29156f33" Revision="1" Stencil="System.MyShapes" StencilVersion="1.0"/>
</Control>
</file>

<file path=customXml/item232.xml><?xml version="1.0" encoding="utf-8"?>
<Control xmlns="http://schemas.microsoft.com/VisualStudio/2011/storyboarding/control">
  <Id Name="System.Storyboarding.Common.Text" Revision="1" Stencil="System.Storyboarding.Common" StencilVersion="0.1"/>
</Control>
</file>

<file path=customXml/item2320.xml><?xml version="1.0" encoding="utf-8"?>
<Control xmlns="http://schemas.microsoft.com/VisualStudio/2011/storyboarding/control">
  <Id Name="System.Storyboarding.Common.Text" Revision="1" Stencil="System.Storyboarding.Common" StencilVersion="0.1"/>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f942614c-ea29-48b0-a0bf-39a188daa13c" Revision="1" Stencil="System.MyShapes" StencilVersion="1.0"/>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System.Storyboarding.Common.Text" Revision="1" Stencil="System.Storyboarding.Common" StencilVersion="0.1"/>
</Control>
</file>

<file path=customXml/item2325.xml><?xml version="1.0" encoding="utf-8"?>
<Control xmlns="http://schemas.microsoft.com/VisualStudio/2011/storyboarding/control">
  <Id Name="System.Storyboarding.Common.Text" Revision="1" Stencil="System.Storyboarding.Common" StencilVersion="0.1"/>
</Control>
</file>

<file path=customXml/item2326.xml><?xml version="1.0" encoding="utf-8"?>
<Control xmlns="http://schemas.microsoft.com/VisualStudio/2011/storyboarding/control">
  <Id Name="System.Storyboarding.Common.Text" Revision="1" Stencil="System.Storyboarding.Common" StencilVersion="0.1"/>
</Control>
</file>

<file path=customXml/item2327.xml><?xml version="1.0" encoding="utf-8"?>
<Control xmlns="http://schemas.microsoft.com/VisualStudio/2011/storyboarding/control">
  <Id Name="68a6efa7-0759-454d-829d-0dcf3dd35ea4" Revision="1" Stencil="System.MyShapes" StencilVersion="1.0"/>
</Control>
</file>

<file path=customXml/item2328.xml><?xml version="1.0" encoding="utf-8"?>
<Control xmlns="http://schemas.microsoft.com/VisualStudio/2011/storyboarding/control">
  <Id Name="System.Storyboarding.Common.Text" Revision="1" Stencil="System.Storyboarding.Common" StencilVersion="0.1"/>
</Control>
</file>

<file path=customXml/item2329.xml><?xml version="1.0" encoding="utf-8"?>
<Control xmlns="http://schemas.microsoft.com/VisualStudio/2011/storyboarding/control">
  <Id Name="3ee1eca6-89c0-43ce-ba58-ed47ec4ec8bf" Revision="1" Stencil="System.MyShapes" StencilVersion="1.0"/>
</Control>
</file>

<file path=customXml/item233.xml><?xml version="1.0" encoding="utf-8"?>
<Control xmlns="http://schemas.microsoft.com/VisualStudio/2011/storyboarding/control">
  <Id Name="System.Storyboarding.Common.Text" Revision="1" Stencil="System.Storyboarding.Common" StencilVersion="0.1"/>
</Control>
</file>

<file path=customXml/item2330.xml><?xml version="1.0" encoding="utf-8"?>
<Control xmlns="http://schemas.microsoft.com/VisualStudio/2011/storyboarding/control">
  <Id Name="System.Storyboarding.Common.Text" Revision="1" Stencil="System.Storyboarding.Common" StencilVersion="0.1"/>
</Control>
</file>

<file path=customXml/item2331.xml><?xml version="1.0" encoding="utf-8"?>
<Control xmlns="http://schemas.microsoft.com/VisualStudio/2011/storyboarding/control">
  <Id Name="2d0ec6f4-3d74-4898-a25c-e2cd29156f33" Revision="1" Stencil="System.MyShapes" StencilVersion="1.0"/>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System.Storyboarding.Common.Text" Revision="1" Stencil="System.Storyboarding.Common" StencilVersion="0.1"/>
</Control>
</file>

<file path=customXml/item2334.xml><?xml version="1.0" encoding="utf-8"?>
<Control xmlns="http://schemas.microsoft.com/VisualStudio/2011/storyboarding/control">
  <Id Name="System.Storyboarding.Common.Text" Revision="1" Stencil="System.Storyboarding.Common" StencilVersion="0.1"/>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System.Storyboarding.Common.Text" Revision="1" Stencil="System.Storyboarding.Common" StencilVersion="0.1"/>
</Control>
</file>

<file path=customXml/item2337.xml><?xml version="1.0" encoding="utf-8"?>
<Control xmlns="http://schemas.microsoft.com/VisualStudio/2011/storyboarding/control">
  <Id Name="f942614c-ea29-48b0-a0bf-39a188daa13c" Revision="1" Stencil="System.MyShapes" StencilVersion="1.0"/>
</Control>
</file>

<file path=customXml/item2338.xml><?xml version="1.0" encoding="utf-8"?>
<Control xmlns="http://schemas.microsoft.com/VisualStudio/2011/storyboarding/control">
  <Id Name="68a6efa7-0759-454d-829d-0dcf3dd35ea4" Revision="1" Stencil="System.MyShapes" StencilVersion="1.0"/>
</Control>
</file>

<file path=customXml/item2339.xml><?xml version="1.0" encoding="utf-8"?>
<Control xmlns="http://schemas.microsoft.com/VisualStudio/2011/storyboarding/control">
  <Id Name="126ea32c-c6f2-4e50-82f4-2b9687deaa14" Revision="1" Stencil="System.MyShapes" StencilVersion="1.0"/>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RadioButtonSelected"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68a6efa7-0759-454d-829d-0dcf3dd35ea4" Revision="1" Stencil="System.MyShapes" StencilVersion="1.0"/>
</Control>
</file>

<file path=customXml/item2343.xml><?xml version="1.0" encoding="utf-8"?>
<Control xmlns="http://schemas.microsoft.com/VisualStudio/2011/storyboarding/control">
  <Id Name="System.Storyboarding.Common.Text" Revision="1" Stencil="System.Storyboarding.Common" StencilVersion="0.1"/>
</Control>
</file>

<file path=customXml/item2344.xml><?xml version="1.0" encoding="utf-8"?>
<Control xmlns="http://schemas.microsoft.com/VisualStudio/2011/storyboarding/control">
  <Id Name="System.Storyboarding.Common.Text" Revision="1" Stencil="System.Storyboarding.Common" StencilVersion="0.1"/>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System.Storyboarding.Common.Text" Revision="1" Stencil="System.Storyboarding.Common" StencilVersion="0.1"/>
</Control>
</file>

<file path=customXml/item2347.xml><?xml version="1.0" encoding="utf-8"?>
<Control xmlns="http://schemas.microsoft.com/VisualStudio/2011/storyboarding/control">
  <Id Name="System.Storyboarding.Common.Text" Revision="1" Stencil="System.Storyboarding.Common" StencilVersion="0.1"/>
</Control>
</file>

<file path=customXml/item2348.xml><?xml version="1.0" encoding="utf-8"?>
<Control xmlns="http://schemas.microsoft.com/VisualStudio/2011/storyboarding/control">
  <Id Name="System.Storyboarding.Common.Text" Revision="1" Stencil="System.Storyboarding.Common" StencilVersion="0.1"/>
</Control>
</file>

<file path=customXml/item2349.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50.xml><?xml version="1.0" encoding="utf-8"?>
<Control xmlns="http://schemas.microsoft.com/VisualStudio/2011/storyboarding/control">
  <Id Name="System.Storyboarding.Common.Text" Revision="1" Stencil="System.Storyboarding.Common" StencilVersion="0.1"/>
</Control>
</file>

<file path=customXml/item2351.xml><?xml version="1.0" encoding="utf-8"?>
<Control xmlns="http://schemas.microsoft.com/VisualStudio/2011/storyboarding/control">
  <Id Name="f942614c-ea29-48b0-a0bf-39a188daa13c" Revision="1" Stencil="System.MyShapes" StencilVersion="1.0"/>
</Control>
</file>

<file path=customXml/item2352.xml><?xml version="1.0" encoding="utf-8"?>
<Control xmlns="http://schemas.microsoft.com/VisualStudio/2011/storyboarding/control">
  <Id Name="System.Storyboarding.Common.Text" Revision="1" Stencil="System.Storyboarding.Common" StencilVersion="0.1"/>
</Control>
</file>

<file path=customXml/item2353.xml><?xml version="1.0" encoding="utf-8"?>
<Control xmlns="http://schemas.microsoft.com/VisualStudio/2011/storyboarding/control">
  <Id Name="System.Storyboarding.Common.Text" Revision="1" Stencil="System.Storyboarding.Common" StencilVersion="0.1"/>
</Control>
</file>

<file path=customXml/item2354.xml><?xml version="1.0" encoding="utf-8"?>
<Control xmlns="http://schemas.microsoft.com/VisualStudio/2011/storyboarding/control">
  <Id Name="f942614c-ea29-48b0-a0bf-39a188daa13c" Revision="1" Stencil="System.MyShapes" StencilVersion="1.0"/>
</Control>
</file>

<file path=customXml/item2355.xml><?xml version="1.0" encoding="utf-8"?>
<Control xmlns="http://schemas.microsoft.com/VisualStudio/2011/storyboarding/control">
  <Id Name="System.Storyboarding.Common.Text" Revision="1" Stencil="System.Storyboarding.Common" StencilVersion="0.1"/>
</Control>
</file>

<file path=customXml/item2356.xml><?xml version="1.0" encoding="utf-8"?>
<Control xmlns="http://schemas.microsoft.com/VisualStudio/2011/storyboarding/control">
  <Id Name="f942614c-ea29-48b0-a0bf-39a188daa13c" Revision="1" Stencil="System.MyShapes" StencilVersion="1.0"/>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System.Storyboarding.Common.Text" Revision="1" Stencil="System.Storyboarding.Common" StencilVersion="0.1"/>
</Control>
</file>

<file path=customXml/item2359.xml><?xml version="1.0" encoding="utf-8"?>
<Control xmlns="http://schemas.microsoft.com/VisualStudio/2011/storyboarding/control">
  <Id Name="2d0ec6f4-3d74-4898-a25c-e2cd29156f33" Revision="1" Stencil="System.MyShapes" StencilVersion="1.0"/>
</Control>
</file>

<file path=customXml/item236.xml><?xml version="1.0" encoding="utf-8"?>
<Control xmlns="http://schemas.microsoft.com/VisualStudio/2011/storyboarding/control">
  <Id Name="System.Storyboarding.Common.Text" Revision="1" Stencil="System.Storyboarding.Common" StencilVersion="0.1"/>
</Control>
</file>

<file path=customXml/item2360.xml><?xml version="1.0" encoding="utf-8"?>
<Control xmlns="http://schemas.microsoft.com/VisualStudio/2011/storyboarding/control">
  <Id Name="2d0ec6f4-3d74-4898-a25c-e2cd29156f33" Revision="1" Stencil="System.MyShapes" StencilVersion="1.0"/>
</Control>
</file>

<file path=customXml/item2361.xml><?xml version="1.0" encoding="utf-8"?>
<Control xmlns="http://schemas.microsoft.com/VisualStudio/2011/storyboarding/control">
  <Id Name="2d0ec6f4-3d74-4898-a25c-e2cd29156f33" Revision="1" Stencil="System.MyShapes" StencilVersion="1.0"/>
</Control>
</file>

<file path=customXml/item2362.xml><?xml version="1.0" encoding="utf-8"?>
<Control xmlns="http://schemas.microsoft.com/VisualStudio/2011/storyboarding/control">
  <Id Name="5d1b3dce-16e1-4d33-a649-35b231ab4c99" Revision="1" Stencil="System.MyShapes" StencilVersion="1.0"/>
</Control>
</file>

<file path=customXml/item2363.xml><?xml version="1.0" encoding="utf-8"?>
<Control xmlns="http://schemas.microsoft.com/VisualStudio/2011/storyboarding/control">
  <Id Name="68a6efa7-0759-454d-829d-0dcf3dd35ea4" Revision="1" Stencil="System.MyShapes" StencilVersion="1.0"/>
</Control>
</file>

<file path=customXml/item2364.xml><?xml version="1.0" encoding="utf-8"?>
<Control xmlns="http://schemas.microsoft.com/VisualStudio/2011/storyboarding/control">
  <Id Name="System.Storyboarding.Common.Text" Revision="1" Stencil="System.Storyboarding.Common" StencilVersion="0.1"/>
</Control>
</file>

<file path=customXml/item2365.xml><?xml version="1.0" encoding="utf-8"?>
<Control xmlns="http://schemas.microsoft.com/VisualStudio/2011/storyboarding/control">
  <Id Name="2d0ec6f4-3d74-4898-a25c-e2cd29156f33" Revision="1" Stencil="System.MyShapes" StencilVersion="1.0"/>
</Control>
</file>

<file path=customXml/item2366.xml><?xml version="1.0" encoding="utf-8"?>
<Control xmlns="http://schemas.microsoft.com/VisualStudio/2011/storyboarding/control">
  <Id Name="System.Storyboarding.Common.Text" Revision="1" Stencil="System.Storyboarding.Common" StencilVersion="0.1"/>
</Control>
</file>

<file path=customXml/item2367.xml><?xml version="1.0" encoding="utf-8"?>
<Control xmlns="http://schemas.microsoft.com/VisualStudio/2011/storyboarding/control">
  <Id Name="System.Storyboarding.Common.Text" Revision="1" Stencil="System.Storyboarding.Common" StencilVersion="0.1"/>
</Control>
</file>

<file path=customXml/item2368.xml><?xml version="1.0" encoding="utf-8"?>
<Control xmlns="http://schemas.microsoft.com/VisualStudio/2011/storyboarding/control">
  <Id Name="2d0ec6f4-3d74-4898-a25c-e2cd29156f33" Revision="1" Stencil="System.MyShapes" StencilVersion="1.0"/>
</Control>
</file>

<file path=customXml/item2369.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70.xml><?xml version="1.0" encoding="utf-8"?>
<Control xmlns="http://schemas.microsoft.com/VisualStudio/2011/storyboarding/control">
  <Id Name="System.Storyboarding.Common.Text" Revision="1" Stencil="System.Storyboarding.Common" StencilVersion="0.1"/>
</Control>
</file>

<file path=customXml/item2371.xml><?xml version="1.0" encoding="utf-8"?>
<Control xmlns="http://schemas.microsoft.com/VisualStudio/2011/storyboarding/control">
  <Id Name="f942614c-ea29-48b0-a0bf-39a188daa13c" Revision="1" Stencil="System.MyShapes" StencilVersion="1.0"/>
</Control>
</file>

<file path=customXml/item2372.xml><?xml version="1.0" encoding="utf-8"?>
<Control xmlns="http://schemas.microsoft.com/VisualStudio/2011/storyboarding/control">
  <Id Name="f942614c-ea29-48b0-a0bf-39a188daa13c" Revision="1" Stencil="System.MyShapes" StencilVersion="1.0"/>
</Control>
</file>

<file path=customXml/item2373.xml><?xml version="1.0" encoding="utf-8"?>
<Control xmlns="http://schemas.microsoft.com/VisualStudio/2011/storyboarding/control">
  <Id Name="System.Storyboarding.Common.Text" Revision="1" Stencil="System.Storyboarding.Common" StencilVersion="0.1"/>
</Control>
</file>

<file path=customXml/item2374.xml><?xml version="1.0" encoding="utf-8"?>
<Control xmlns="http://schemas.microsoft.com/VisualStudio/2011/storyboarding/control">
  <Id Name="System.Storyboarding.Common.Text" Revision="1" Stencil="System.Storyboarding.Common" StencilVersion="0.1"/>
</Control>
</file>

<file path=customXml/item2375.xml><?xml version="1.0" encoding="utf-8"?>
<Control xmlns="http://schemas.microsoft.com/VisualStudio/2011/storyboarding/control">
  <Id Name="f942614c-ea29-48b0-a0bf-39a188daa13c" Revision="1" Stencil="System.MyShapes" StencilVersion="1.0"/>
</Control>
</file>

<file path=customXml/item2376.xml><?xml version="1.0" encoding="utf-8"?>
<Control xmlns="http://schemas.microsoft.com/VisualStudio/2011/storyboarding/control">
  <Id Name="System.Storyboarding.Common.Text" Revision="1" Stencil="System.Storyboarding.Common" StencilVersion="0.1"/>
</Control>
</file>

<file path=customXml/item2377.xml><?xml version="1.0" encoding="utf-8"?>
<Control xmlns="http://schemas.microsoft.com/VisualStudio/2011/storyboarding/control">
  <Id Name="126ea32c-c6f2-4e50-82f4-2b9687deaa14" Revision="1" Stencil="System.MyShapes" StencilVersion="1.0"/>
</Control>
</file>

<file path=customXml/item2378.xml><?xml version="1.0" encoding="utf-8"?>
<Control xmlns="http://schemas.microsoft.com/VisualStudio/2011/storyboarding/control">
  <Id Name="System.Storyboarding.Common.Text" Revision="1" Stencil="System.Storyboarding.Common" StencilVersion="0.1"/>
</Control>
</file>

<file path=customXml/item2379.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80.xml><?xml version="1.0" encoding="utf-8"?>
<Control xmlns="http://schemas.microsoft.com/VisualStudio/2011/storyboarding/control">
  <Id Name="System.Storyboarding.Common.Text" Revision="1" Stencil="System.Storyboarding.Common" StencilVersion="0.1"/>
</Control>
</file>

<file path=customXml/item2381.xml><?xml version="1.0" encoding="utf-8"?>
<Control xmlns="http://schemas.microsoft.com/VisualStudio/2011/storyboarding/control">
  <Id Name="System.Storyboarding.Common.Text" Revision="1" Stencil="System.Storyboarding.Common" StencilVersion="0.1"/>
</Control>
</file>

<file path=customXml/item2382.xml><?xml version="1.0" encoding="utf-8"?>
<Control xmlns="http://schemas.microsoft.com/VisualStudio/2011/storyboarding/control">
  <Id Name="System.Storyboarding.Common.Text" Revision="1" Stencil="System.Storyboarding.Common" StencilVersion="0.1"/>
</Control>
</file>

<file path=customXml/item2383.xml><?xml version="1.0" encoding="utf-8"?>
<Control xmlns="http://schemas.microsoft.com/VisualStudio/2011/storyboarding/control">
  <Id Name="System.Storyboarding.Common.Text" Revision="1" Stencil="System.Storyboarding.Common" StencilVersion="0.1"/>
</Control>
</file>

<file path=customXml/item2384.xml><?xml version="1.0" encoding="utf-8"?>
<Control xmlns="http://schemas.microsoft.com/VisualStudio/2011/storyboarding/control">
  <Id Name="System.Storyboarding.Common.Text" Revision="1" Stencil="System.Storyboarding.Common" StencilVersion="0.1"/>
</Control>
</file>

<file path=customXml/item2385.xml><?xml version="1.0" encoding="utf-8"?>
<Control xmlns="http://schemas.microsoft.com/VisualStudio/2011/storyboarding/control">
  <Id Name="System.Storyboarding.Common.Text" Revision="1" Stencil="System.Storyboarding.Common" StencilVersion="0.1"/>
</Control>
</file>

<file path=customXml/item2386.xml><?xml version="1.0" encoding="utf-8"?>
<Control xmlns="http://schemas.microsoft.com/VisualStudio/2011/storyboarding/control">
  <Id Name="System.Storyboarding.Common.Text" Revision="1" Stencil="System.Storyboarding.Common" StencilVersion="0.1"/>
</Control>
</file>

<file path=customXml/item2387.xml><?xml version="1.0" encoding="utf-8"?>
<Control xmlns="http://schemas.microsoft.com/VisualStudio/2011/storyboarding/control">
  <Id Name="System.Storyboarding.Common.Text" Revision="1" Stencil="System.Storyboarding.Common" StencilVersion="0.1"/>
</Control>
</file>

<file path=customXml/item2388.xml><?xml version="1.0" encoding="utf-8"?>
<Control xmlns="http://schemas.microsoft.com/VisualStudio/2011/storyboarding/control">
  <Id Name="System.Storyboarding.Common.Text" Revision="1" Stencil="System.Storyboarding.Common" StencilVersion="0.1"/>
</Control>
</file>

<file path=customXml/item2389.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2d0ec6f4-3d74-4898-a25c-e2cd29156f33" Revision="1" Stencil="System.MyShapes" StencilVersion="1.0"/>
</Control>
</file>

<file path=customXml/item2390.xml><?xml version="1.0" encoding="utf-8"?>
<Control xmlns="http://schemas.microsoft.com/VisualStudio/2011/storyboarding/control">
  <Id Name="System.Storyboarding.Common.Text" Revision="1" Stencil="System.Storyboarding.Common" StencilVersion="0.1"/>
</Control>
</file>

<file path=customXml/item2391.xml><?xml version="1.0" encoding="utf-8"?>
<Control xmlns="http://schemas.microsoft.com/VisualStudio/2011/storyboarding/control">
  <Id Name="System.Storyboarding.Common.Text" Revision="1" Stencil="System.Storyboarding.Common" StencilVersion="0.1"/>
</Control>
</file>

<file path=customXml/item2392.xml><?xml version="1.0" encoding="utf-8"?>
<Control xmlns="http://schemas.microsoft.com/VisualStudio/2011/storyboarding/control">
  <Id Name="System.Storyboarding.Common.Text" Revision="1" Stencil="System.Storyboarding.Common" StencilVersion="0.1"/>
</Control>
</file>

<file path=customXml/item2393.xml><?xml version="1.0" encoding="utf-8"?>
<Control xmlns="http://schemas.microsoft.com/VisualStudio/2011/storyboarding/control">
  <Id Name="System.Storyboarding.Common.Text" Revision="1" Stencil="System.Storyboarding.Common" StencilVersion="0.1"/>
</Control>
</file>

<file path=customXml/item2394.xml><?xml version="1.0" encoding="utf-8"?>
<Control xmlns="http://schemas.microsoft.com/VisualStudio/2011/storyboarding/control">
  <Id Name="System.Storyboarding.Common.Text" Revision="1" Stencil="System.Storyboarding.Common" StencilVersion="0.1"/>
</Control>
</file>

<file path=customXml/item2395.xml><?xml version="1.0" encoding="utf-8"?>
<Control xmlns="http://schemas.microsoft.com/VisualStudio/2011/storyboarding/control">
  <Id Name="System.Storyboarding.Common.Text" Revision="1" Stencil="System.Storyboarding.Common" StencilVersion="0.1"/>
</Control>
</file>

<file path=customXml/item2396.xml><?xml version="1.0" encoding="utf-8"?>
<Control xmlns="http://schemas.microsoft.com/VisualStudio/2011/storyboarding/control">
  <Id Name="System.Storyboarding.Common.Text" Revision="1" Stencil="System.Storyboarding.Common" StencilVersion="0.1"/>
</Control>
</file>

<file path=customXml/item2397.xml><?xml version="1.0" encoding="utf-8"?>
<Control xmlns="http://schemas.microsoft.com/VisualStudio/2011/storyboarding/control">
  <Id Name="f942614c-ea29-48b0-a0bf-39a188daa13c" Revision="1" Stencil="System.MyShapes" StencilVersion="1.0"/>
</Control>
</file>

<file path=customXml/item2398.xml><?xml version="1.0" encoding="utf-8"?>
<Control xmlns="http://schemas.microsoft.com/VisualStudio/2011/storyboarding/control">
  <Id Name="System.Storyboarding.Common.Text" Revision="1" Stencil="System.Storyboarding.Common" StencilVersion="0.1"/>
</Control>
</file>

<file path=customXml/item2399.xml><?xml version="1.0" encoding="utf-8"?>
<Control xmlns="http://schemas.microsoft.com/VisualStudio/2011/storyboarding/control">
  <Id Name="2d0ec6f4-3d74-4898-a25c-e2cd29156f33" Revision="1" Stencil="System.MyShapes" StencilVersion="1.0"/>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00.xml><?xml version="1.0" encoding="utf-8"?>
<Control xmlns="http://schemas.microsoft.com/VisualStudio/2011/storyboarding/control">
  <Id Name="126ea32c-c6f2-4e50-82f4-2b9687deaa14" Revision="1" Stencil="System.MyShapes" StencilVersion="1.0"/>
</Control>
</file>

<file path=customXml/item2401.xml><?xml version="1.0" encoding="utf-8"?>
<Control xmlns="http://schemas.microsoft.com/VisualStudio/2011/storyboarding/control">
  <Id Name="System.Storyboarding.Common.Text" Revision="1" Stencil="System.Storyboarding.Common" StencilVersion="0.1"/>
</Control>
</file>

<file path=customXml/item2402.xml><?xml version="1.0" encoding="utf-8"?>
<Control xmlns="http://schemas.microsoft.com/VisualStudio/2011/storyboarding/control">
  <Id Name="System.Storyboarding.Common.Text" Revision="1" Stencil="System.Storyboarding.Common" StencilVersion="0.1"/>
</Control>
</file>

<file path=customXml/item2403.xml><?xml version="1.0" encoding="utf-8"?>
<Control xmlns="http://schemas.microsoft.com/VisualStudio/2011/storyboarding/control">
  <Id Name="System.Storyboarding.Common.Text" Revision="1" Stencil="System.Storyboarding.Common" StencilVersion="0.1"/>
</Control>
</file>

<file path=customXml/item2404.xml><?xml version="1.0" encoding="utf-8"?>
<Control xmlns="http://schemas.microsoft.com/VisualStudio/2011/storyboarding/control">
  <Id Name="System.Storyboarding.Common.Text" Revision="1" Stencil="System.Storyboarding.Common" StencilVersion="0.1"/>
</Control>
</file>

<file path=customXml/item2405.xml><?xml version="1.0" encoding="utf-8"?>
<Control xmlns="http://schemas.microsoft.com/VisualStudio/2011/storyboarding/control">
  <Id Name="System.Storyboarding.Common.Text" Revision="1" Stencil="System.Storyboarding.Common" StencilVersion="0.1"/>
</Control>
</file>

<file path=customXml/item2406.xml><?xml version="1.0" encoding="utf-8"?>
<Control xmlns="http://schemas.microsoft.com/VisualStudio/2011/storyboarding/control">
  <Id Name="System.Storyboarding.Common.Text" Revision="1" Stencil="System.Storyboarding.Common" StencilVersion="0.1"/>
</Control>
</file>

<file path=customXml/item2407.xml><?xml version="1.0" encoding="utf-8"?>
<Control xmlns="http://schemas.microsoft.com/VisualStudio/2011/storyboarding/control">
  <Id Name="System.Storyboarding.Common.Text" Revision="1" Stencil="System.Storyboarding.Common" StencilVersion="0.1"/>
</Control>
</file>

<file path=customXml/item2408.xml><?xml version="1.0" encoding="utf-8"?>
<Control xmlns="http://schemas.microsoft.com/VisualStudio/2011/storyboarding/control">
  <Id Name="System.Storyboarding.Common.Text" Revision="1" Stencil="System.Storyboarding.Common" StencilVersion="0.1"/>
</Control>
</file>

<file path=customXml/item2409.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10.xml><?xml version="1.0" encoding="utf-8"?>
<Control xmlns="http://schemas.microsoft.com/VisualStudio/2011/storyboarding/control">
  <Id Name="System.Storyboarding.Common.Text" Revision="1" Stencil="System.Storyboarding.Common" StencilVersion="0.1"/>
</Control>
</file>

<file path=customXml/item2411.xml><?xml version="1.0" encoding="utf-8"?>
<Control xmlns="http://schemas.microsoft.com/VisualStudio/2011/storyboarding/control">
  <Id Name="System.Storyboarding.Common.Text" Revision="1" Stencil="System.Storyboarding.Common" StencilVersion="0.1"/>
</Control>
</file>

<file path=customXml/item2412.xml><?xml version="1.0" encoding="utf-8"?>
<Control xmlns="http://schemas.microsoft.com/VisualStudio/2011/storyboarding/control">
  <Id Name="f942614c-ea29-48b0-a0bf-39a188daa13c" Revision="1" Stencil="System.MyShapes" StencilVersion="1.0"/>
</Control>
</file>

<file path=customXml/item2413.xml><?xml version="1.0" encoding="utf-8"?>
<Control xmlns="http://schemas.microsoft.com/VisualStudio/2011/storyboarding/control">
  <Id Name="System.Storyboarding.Common.Text" Revision="1" Stencil="System.Storyboarding.Common" StencilVersion="0.1"/>
</Control>
</file>

<file path=customXml/item2414.xml><?xml version="1.0" encoding="utf-8"?>
<Control xmlns="http://schemas.microsoft.com/VisualStudio/2011/storyboarding/control">
  <Id Name="System.Storyboarding.Common.Text" Revision="1" Stencil="System.Storyboarding.Common" StencilVersion="0.1"/>
</Control>
</file>

<file path=customXml/item2415.xml><?xml version="1.0" encoding="utf-8"?>
<Control xmlns="http://schemas.microsoft.com/VisualStudio/2011/storyboarding/control">
  <Id Name="System.Storyboarding.Common.Text" Revision="1" Stencil="System.Storyboarding.Common" StencilVersion="0.1"/>
</Control>
</file>

<file path=customXml/item2416.xml><?xml version="1.0" encoding="utf-8"?>
<Control xmlns="http://schemas.microsoft.com/VisualStudio/2011/storyboarding/control">
  <Id Name="System.Storyboarding.Common.Text" Revision="1" Stencil="System.Storyboarding.Common" StencilVersion="0.1"/>
</Control>
</file>

<file path=customXml/item2417.xml><?xml version="1.0" encoding="utf-8"?>
<Control xmlns="http://schemas.microsoft.com/VisualStudio/2011/storyboarding/control">
  <Id Name="System.Storyboarding.Common.Text" Revision="1" Stencil="System.Storyboarding.Common" StencilVersion="0.1"/>
</Control>
</file>

<file path=customXml/item2418.xml><?xml version="1.0" encoding="utf-8"?>
<Control xmlns="http://schemas.microsoft.com/VisualStudio/2011/storyboarding/control">
  <Id Name="System.Storyboarding.Common.Text" Revision="1" Stencil="System.Storyboarding.Common" StencilVersion="0.1"/>
</Control>
</file>

<file path=customXml/item2419.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20.xml><?xml version="1.0" encoding="utf-8"?>
<Control xmlns="http://schemas.microsoft.com/VisualStudio/2011/storyboarding/control">
  <Id Name="System.Storyboarding.Common.Text" Revision="1" Stencil="System.Storyboarding.Common" StencilVersion="0.1"/>
</Control>
</file>

<file path=customXml/item2421.xml><?xml version="1.0" encoding="utf-8"?>
<Control xmlns="http://schemas.microsoft.com/VisualStudio/2011/storyboarding/control">
  <Id Name="68a6efa7-0759-454d-829d-0dcf3dd35ea4" Revision="1" Stencil="System.MyShapes" StencilVersion="1.0"/>
</Control>
</file>

<file path=customXml/item2422.xml><?xml version="1.0" encoding="utf-8"?>
<Control xmlns="http://schemas.microsoft.com/VisualStudio/2011/storyboarding/control">
  <Id Name="System.Storyboarding.Common.Text" Revision="1" Stencil="System.Storyboarding.Common" StencilVersion="0.1"/>
</Control>
</file>

<file path=customXml/item2423.xml><?xml version="1.0" encoding="utf-8"?>
<Control xmlns="http://schemas.microsoft.com/VisualStudio/2011/storyboarding/control">
  <Id Name="System.Storyboarding.Common.Text" Revision="1" Stencil="System.Storyboarding.Common" StencilVersion="0.1"/>
</Control>
</file>

<file path=customXml/item2424.xml><?xml version="1.0" encoding="utf-8"?>
<Control xmlns="http://schemas.microsoft.com/VisualStudio/2011/storyboarding/control">
  <Id Name="126ea32c-c6f2-4e50-82f4-2b9687deaa14" Revision="1" Stencil="System.MyShapes" StencilVersion="1.0"/>
</Control>
</file>

<file path=customXml/item2425.xml><?xml version="1.0" encoding="utf-8"?>
<Control xmlns="http://schemas.microsoft.com/VisualStudio/2011/storyboarding/control">
  <Id Name="System.Storyboarding.Common.Text" Revision="1" Stencil="System.Storyboarding.Common" StencilVersion="0.1"/>
</Control>
</file>

<file path=customXml/item2426.xml><?xml version="1.0" encoding="utf-8"?>
<Control xmlns="http://schemas.microsoft.com/VisualStudio/2011/storyboarding/control">
  <Id Name="f942614c-ea29-48b0-a0bf-39a188daa13c" Revision="1" Stencil="System.MyShapes" StencilVersion="1.0"/>
</Control>
</file>

<file path=customXml/item2427.xml><?xml version="1.0" encoding="utf-8"?>
<Control xmlns="http://schemas.microsoft.com/VisualStudio/2011/storyboarding/control">
  <Id Name="System.Storyboarding.Common.Text" Revision="1" Stencil="System.Storyboarding.Common" StencilVersion="0.1"/>
</Control>
</file>

<file path=customXml/item2428.xml><?xml version="1.0" encoding="utf-8"?>
<Control xmlns="http://schemas.microsoft.com/VisualStudio/2011/storyboarding/control">
  <Id Name="System.Storyboarding.Common.Text" Revision="1" Stencil="System.Storyboarding.Common" StencilVersion="0.1"/>
</Control>
</file>

<file path=customXml/item2429.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2d0ec6f4-3d74-4898-a25c-e2cd29156f33" Revision="1" Stencil="System.MyShapes" StencilVersion="1.0"/>
</Control>
</file>

<file path=customXml/item2430.xml><?xml version="1.0" encoding="utf-8"?>
<Control xmlns="http://schemas.microsoft.com/VisualStudio/2011/storyboarding/control">
  <Id Name="System.Storyboarding.Common.Text" Revision="1" Stencil="System.Storyboarding.Common" StencilVersion="0.1"/>
</Control>
</file>

<file path=customXml/item2431.xml><?xml version="1.0" encoding="utf-8"?>
<Control xmlns="http://schemas.microsoft.com/VisualStudio/2011/storyboarding/control">
  <Id Name="System.Storyboarding.Common.Text" Revision="1" Stencil="System.Storyboarding.Common" StencilVersion="0.1"/>
</Control>
</file>

<file path=customXml/item2432.xml><?xml version="1.0" encoding="utf-8"?>
<Control xmlns="http://schemas.microsoft.com/VisualStudio/2011/storyboarding/control">
  <Id Name="126ea32c-c6f2-4e50-82f4-2b9687deaa14" Revision="1" Stencil="System.MyShapes" StencilVersion="1.0"/>
</Control>
</file>

<file path=customXml/item2433.xml><?xml version="1.0" encoding="utf-8"?>
<Control xmlns="http://schemas.microsoft.com/VisualStudio/2011/storyboarding/control">
  <Id Name="System.Storyboarding.Common.Text" Revision="1" Stencil="System.Storyboarding.Common" StencilVersion="0.1"/>
</Control>
</file>

<file path=customXml/item2434.xml><?xml version="1.0" encoding="utf-8"?>
<Control xmlns="http://schemas.microsoft.com/VisualStudio/2011/storyboarding/control">
  <Id Name="System.Storyboarding.Common.Text" Revision="1" Stencil="System.Storyboarding.Common" StencilVersion="0.1"/>
</Control>
</file>

<file path=customXml/item2435.xml><?xml version="1.0" encoding="utf-8"?>
<Control xmlns="http://schemas.microsoft.com/VisualStudio/2011/storyboarding/control">
  <Id Name="System.Storyboarding.Common.Text" Revision="1" Stencil="System.Storyboarding.Common" StencilVersion="0.1"/>
</Control>
</file>

<file path=customXml/item2436.xml><?xml version="1.0" encoding="utf-8"?>
<Control xmlns="http://schemas.microsoft.com/VisualStudio/2011/storyboarding/control">
  <Id Name="System.Storyboarding.Common.Text" Revision="1" Stencil="System.Storyboarding.Common" StencilVersion="0.1"/>
</Control>
</file>

<file path=customXml/item2437.xml><?xml version="1.0" encoding="utf-8"?>
<Control xmlns="http://schemas.microsoft.com/VisualStudio/2011/storyboarding/control">
  <Id Name="System.Storyboarding.Common.Text" Revision="1" Stencil="System.Storyboarding.Common" StencilVersion="0.1"/>
</Control>
</file>

<file path=customXml/item2438.xml><?xml version="1.0" encoding="utf-8"?>
<Control xmlns="http://schemas.microsoft.com/VisualStudio/2011/storyboarding/control">
  <Id Name="System.Storyboarding.Common.Text" Revision="1" Stencil="System.Storyboarding.Common" StencilVersion="0.1"/>
</Control>
</file>

<file path=customXml/item2439.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40.xml><?xml version="1.0" encoding="utf-8"?>
<Control xmlns="http://schemas.microsoft.com/VisualStudio/2011/storyboarding/control">
  <Id Name="System.Storyboarding.Common.Text" Revision="1" Stencil="System.Storyboarding.Common" StencilVersion="0.1"/>
</Control>
</file>

<file path=customXml/item2441.xml><?xml version="1.0" encoding="utf-8"?>
<Control xmlns="http://schemas.microsoft.com/VisualStudio/2011/storyboarding/control">
  <Id Name="126ea32c-c6f2-4e50-82f4-2b9687deaa14" Revision="1" Stencil="System.MyShapes" StencilVersion="1.0"/>
</Control>
</file>

<file path=customXml/item2442.xml><?xml version="1.0" encoding="utf-8"?>
<Control xmlns="http://schemas.microsoft.com/VisualStudio/2011/storyboarding/control">
  <Id Name="System.Storyboarding.Common.Text" Revision="1" Stencil="System.Storyboarding.Common" StencilVersion="0.1"/>
</Control>
</file>

<file path=customXml/item2443.xml><?xml version="1.0" encoding="utf-8"?>
<Control xmlns="http://schemas.microsoft.com/VisualStudio/2011/storyboarding/control">
  <Id Name="126ea32c-c6f2-4e50-82f4-2b9687deaa14" Revision="1" Stencil="System.MyShapes" StencilVersion="1.0"/>
</Control>
</file>

<file path=customXml/item2444.xml><?xml version="1.0" encoding="utf-8"?>
<Control xmlns="http://schemas.microsoft.com/VisualStudio/2011/storyboarding/control">
  <Id Name="System.Storyboarding.Common.Text" Revision="1" Stencil="System.Storyboarding.Common" StencilVersion="0.1"/>
</Control>
</file>

<file path=customXml/item2445.xml><?xml version="1.0" encoding="utf-8"?>
<Control xmlns="http://schemas.microsoft.com/VisualStudio/2011/storyboarding/control">
  <Id Name="System.Storyboarding.Common.Text" Revision="1" Stencil="System.Storyboarding.Common" StencilVersion="0.1"/>
</Control>
</file>

<file path=customXml/item2446.xml><?xml version="1.0" encoding="utf-8"?>
<Control xmlns="http://schemas.microsoft.com/VisualStudio/2011/storyboarding/control">
  <Id Name="System.Storyboarding.Common.Text" Revision="1" Stencil="System.Storyboarding.Common" StencilVersion="0.1"/>
</Control>
</file>

<file path=customXml/item2447.xml><?xml version="1.0" encoding="utf-8"?>
<Control xmlns="http://schemas.microsoft.com/VisualStudio/2011/storyboarding/control">
  <Id Name="System.Storyboarding.Common.Text" Revision="1" Stencil="System.Storyboarding.Common" StencilVersion="0.1"/>
</Control>
</file>

<file path=customXml/item2448.xml><?xml version="1.0" encoding="utf-8"?>
<Control xmlns="http://schemas.microsoft.com/VisualStudio/2011/storyboarding/control">
  <Id Name="System.Storyboarding.Common.Text" Revision="1" Stencil="System.Storyboarding.Common" StencilVersion="0.1"/>
</Control>
</file>

<file path=customXml/item2449.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50.xml><?xml version="1.0" encoding="utf-8"?>
<Control xmlns="http://schemas.microsoft.com/VisualStudio/2011/storyboarding/control">
  <Id Name="System.Storyboarding.Common.Text" Revision="1" Stencil="System.Storyboarding.Common" StencilVersion="0.1"/>
</Control>
</file>

<file path=customXml/item2451.xml><?xml version="1.0" encoding="utf-8"?>
<Control xmlns="http://schemas.microsoft.com/VisualStudio/2011/storyboarding/control">
  <Id Name="System.Storyboarding.Common.Text" Revision="1" Stencil="System.Storyboarding.Common" StencilVersion="0.1"/>
</Control>
</file>

<file path=customXml/item2452.xml><?xml version="1.0" encoding="utf-8"?>
<Control xmlns="http://schemas.microsoft.com/VisualStudio/2011/storyboarding/control">
  <Id Name="System.Storyboarding.Common.Text" Revision="1" Stencil="System.Storyboarding.Common" StencilVersion="0.1"/>
</Control>
</file>

<file path=customXml/item2453.xml><?xml version="1.0" encoding="utf-8"?>
<Control xmlns="http://schemas.microsoft.com/VisualStudio/2011/storyboarding/control">
  <Id Name="f942614c-ea29-48b0-a0bf-39a188daa13c" Revision="1" Stencil="System.MyShapes" StencilVersion="1.0"/>
</Control>
</file>

<file path=customXml/item2454.xml><?xml version="1.0" encoding="utf-8"?>
<Control xmlns="http://schemas.microsoft.com/VisualStudio/2011/storyboarding/control">
  <Id Name="68a6efa7-0759-454d-829d-0dcf3dd35ea4" Revision="1" Stencil="System.MyShapes" StencilVersion="1.0"/>
</Control>
</file>

<file path=customXml/item2455.xml><?xml version="1.0" encoding="utf-8"?>
<Control xmlns="http://schemas.microsoft.com/VisualStudio/2011/storyboarding/control">
  <Id Name="System.Storyboarding.Common.Text" Revision="1" Stencil="System.Storyboarding.Common" StencilVersion="0.1"/>
</Control>
</file>

<file path=customXml/item2456.xml><?xml version="1.0" encoding="utf-8"?>
<Control xmlns="http://schemas.microsoft.com/VisualStudio/2011/storyboarding/control">
  <Id Name="System.Storyboarding.Common.Text" Revision="1" Stencil="System.Storyboarding.Common" StencilVersion="0.1"/>
</Control>
</file>

<file path=customXml/item2457.xml><?xml version="1.0" encoding="utf-8"?>
<Control xmlns="http://schemas.microsoft.com/VisualStudio/2011/storyboarding/control">
  <Id Name="System.Storyboarding.Common.Text" Revision="1" Stencil="System.Storyboarding.Common" StencilVersion="0.1"/>
</Control>
</file>

<file path=customXml/item2458.xml><?xml version="1.0" encoding="utf-8"?>
<Control xmlns="http://schemas.microsoft.com/VisualStudio/2011/storyboarding/control">
  <Id Name="System.Storyboarding.Common.Text" Revision="1" Stencil="System.Storyboarding.Common" StencilVersion="0.1"/>
</Control>
</file>

<file path=customXml/item2459.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f942614c-ea29-48b0-a0bf-39a188daa13c" Revision="1" Stencil="System.MyShapes" StencilVersion="1.0"/>
</Control>
</file>

<file path=customXml/item2460.xml><?xml version="1.0" encoding="utf-8"?>
<Control xmlns="http://schemas.microsoft.com/VisualStudio/2011/storyboarding/control">
  <Id Name="System.Storyboarding.Common.Text" Revision="1" Stencil="System.Storyboarding.Common" StencilVersion="0.1"/>
</Control>
</file>

<file path=customXml/item2461.xml><?xml version="1.0" encoding="utf-8"?>
<Control xmlns="http://schemas.microsoft.com/VisualStudio/2011/storyboarding/control">
  <Id Name="System.Storyboarding.Common.Text" Revision="1" Stencil="System.Storyboarding.Common" StencilVersion="0.1"/>
</Control>
</file>

<file path=customXml/item2462.xml><?xml version="1.0" encoding="utf-8"?>
<Control xmlns="http://schemas.microsoft.com/VisualStudio/2011/storyboarding/control">
  <Id Name="f942614c-ea29-48b0-a0bf-39a188daa13c" Revision="1" Stencil="System.MyShapes" StencilVersion="1.0"/>
</Control>
</file>

<file path=customXml/item2463.xml><?xml version="1.0" encoding="utf-8"?>
<Control xmlns="http://schemas.microsoft.com/VisualStudio/2011/storyboarding/control">
  <Id Name="System.Storyboarding.Common.Text" Revision="1" Stencil="System.Storyboarding.Common" StencilVersion="0.1"/>
</Control>
</file>

<file path=customXml/item2464.xml><?xml version="1.0" encoding="utf-8"?>
<Control xmlns="http://schemas.microsoft.com/VisualStudio/2011/storyboarding/control">
  <Id Name="System.Storyboarding.Common.Text" Revision="1" Stencil="System.Storyboarding.Common" StencilVersion="0.1"/>
</Control>
</file>

<file path=customXml/item2465.xml><?xml version="1.0" encoding="utf-8"?>
<Control xmlns="http://schemas.microsoft.com/VisualStudio/2011/storyboarding/control">
  <Id Name="2d0ec6f4-3d74-4898-a25c-e2cd29156f33" Revision="1" Stencil="System.MyShapes" StencilVersion="1.0"/>
</Control>
</file>

<file path=customXml/item2466.xml><?xml version="1.0" encoding="utf-8"?>
<Control xmlns="http://schemas.microsoft.com/VisualStudio/2011/storyboarding/control">
  <Id Name="System.Storyboarding.Common.Text" Revision="1" Stencil="System.Storyboarding.Common" StencilVersion="0.1"/>
</Control>
</file>

<file path=customXml/item2467.xml><?xml version="1.0" encoding="utf-8"?>
<Control xmlns="http://schemas.microsoft.com/VisualStudio/2011/storyboarding/control">
  <Id Name="f942614c-ea29-48b0-a0bf-39a188daa13c" Revision="1" Stencil="System.MyShapes" StencilVersion="1.0"/>
</Control>
</file>

<file path=customXml/item2468.xml><?xml version="1.0" encoding="utf-8"?>
<Control xmlns="http://schemas.microsoft.com/VisualStudio/2011/storyboarding/control">
  <Id Name="System.Storyboarding.Common.Text" Revision="1" Stencil="System.Storyboarding.Common" StencilVersion="0.1"/>
</Control>
</file>

<file path=customXml/item2469.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70.xml><?xml version="1.0" encoding="utf-8"?>
<Control xmlns="http://schemas.microsoft.com/VisualStudio/2011/storyboarding/control">
  <Id Name="0eb6adba-f44f-478a-accc-2bc808ff9e71" Revision="1" Stencil="System.MyShapes" StencilVersion="1.0"/>
</Control>
</file>

<file path=customXml/item2471.xml><?xml version="1.0" encoding="utf-8"?>
<Control xmlns="http://schemas.microsoft.com/VisualStudio/2011/storyboarding/control">
  <Id Name="System.Storyboarding.Common.Text" Revision="1" Stencil="System.Storyboarding.Common" StencilVersion="0.1"/>
</Control>
</file>

<file path=customXml/item2472.xml><?xml version="1.0" encoding="utf-8"?>
<Control xmlns="http://schemas.microsoft.com/VisualStudio/2011/storyboarding/control">
  <Id Name="f942614c-ea29-48b0-a0bf-39a188daa13c" Revision="1" Stencil="System.MyShapes" StencilVersion="1.0"/>
</Control>
</file>

<file path=customXml/item2473.xml><?xml version="1.0" encoding="utf-8"?>
<Control xmlns="http://schemas.microsoft.com/VisualStudio/2011/storyboarding/control">
  <Id Name="System.Storyboarding.Common.Text" Revision="1" Stencil="System.Storyboarding.Common" StencilVersion="0.1"/>
</Control>
</file>

<file path=customXml/item2474.xml><?xml version="1.0" encoding="utf-8"?>
<Control xmlns="http://schemas.microsoft.com/VisualStudio/2011/storyboarding/control">
  <Id Name="System.Storyboarding.Common.Text" Revision="1" Stencil="System.Storyboarding.Common" StencilVersion="0.1"/>
</Control>
</file>

<file path=customXml/item2475.xml><?xml version="1.0" encoding="utf-8"?>
<Control xmlns="http://schemas.microsoft.com/VisualStudio/2011/storyboarding/control">
  <Id Name="System.Storyboarding.Common.Text" Revision="1" Stencil="System.Storyboarding.Common" StencilVersion="0.1"/>
</Control>
</file>

<file path=customXml/item2476.xml><?xml version="1.0" encoding="utf-8"?>
<Control xmlns="http://schemas.microsoft.com/VisualStudio/2011/storyboarding/control">
  <Id Name="System.Storyboarding.Common.Text" Revision="1" Stencil="System.Storyboarding.Common" StencilVersion="0.1"/>
</Control>
</file>

<file path=customXml/item2477.xml><?xml version="1.0" encoding="utf-8"?>
<Control xmlns="http://schemas.microsoft.com/VisualStudio/2011/storyboarding/control">
  <Id Name="System.Storyboarding.Common.Text" Revision="1" Stencil="System.Storyboarding.Common" StencilVersion="0.1"/>
</Control>
</file>

<file path=customXml/item2478.xml><?xml version="1.0" encoding="utf-8"?>
<Control xmlns="http://schemas.microsoft.com/VisualStudio/2011/storyboarding/control">
  <Id Name="System.Storyboarding.Common.Text" Revision="1" Stencil="System.Storyboarding.Common" StencilVersion="0.1"/>
</Control>
</file>

<file path=customXml/item2479.xml><?xml version="1.0" encoding="utf-8"?>
<Control xmlns="http://schemas.microsoft.com/VisualStudio/2011/storyboarding/control">
  <Id Name="126ea32c-c6f2-4e50-82f4-2b9687deaa14" Revision="1" Stencil="System.MyShapes" StencilVersion="1.0"/>
</Control>
</file>

<file path=customXml/item248.xml><?xml version="1.0" encoding="utf-8"?>
<Control xmlns="http://schemas.microsoft.com/VisualStudio/2011/storyboarding/control">
  <Id Name="System.Storyboarding.Common.Text" Revision="1" Stencil="System.Storyboarding.Common" StencilVersion="0.1"/>
</Control>
</file>

<file path=customXml/item2480.xml><?xml version="1.0" encoding="utf-8"?>
<Control xmlns="http://schemas.microsoft.com/VisualStudio/2011/storyboarding/control">
  <Id Name="System.Storyboarding.Common.Text" Revision="1" Stencil="System.Storyboarding.Common" StencilVersion="0.1"/>
</Control>
</file>

<file path=customXml/item2481.xml><?xml version="1.0" encoding="utf-8"?>
<Control xmlns="http://schemas.microsoft.com/VisualStudio/2011/storyboarding/control">
  <Id Name="126ea32c-c6f2-4e50-82f4-2b9687deaa14" Revision="1" Stencil="System.MyShapes" StencilVersion="1.0"/>
</Control>
</file>

<file path=customXml/item2482.xml><?xml version="1.0" encoding="utf-8"?>
<Control xmlns="http://schemas.microsoft.com/VisualStudio/2011/storyboarding/control">
  <Id Name="System.Storyboarding.Common.Text" Revision="1" Stencil="System.Storyboarding.Common" StencilVersion="0.1"/>
</Control>
</file>

<file path=customXml/item2483.xml><?xml version="1.0" encoding="utf-8"?>
<Control xmlns="http://schemas.microsoft.com/VisualStudio/2011/storyboarding/control">
  <Id Name="System.Storyboarding.Common.Text" Revision="1" Stencil="System.Storyboarding.Common" StencilVersion="0.1"/>
</Control>
</file>

<file path=customXml/item2484.xml><?xml version="1.0" encoding="utf-8"?>
<Control xmlns="http://schemas.microsoft.com/VisualStudio/2011/storyboarding/control">
  <Id Name="System.Storyboarding.Common.Text" Revision="1" Stencil="System.Storyboarding.Common" StencilVersion="0.1"/>
</Control>
</file>

<file path=customXml/item2485.xml><?xml version="1.0" encoding="utf-8"?>
<Control xmlns="http://schemas.microsoft.com/VisualStudio/2011/storyboarding/control">
  <Id Name="System.Storyboarding.Common.Text" Revision="1" Stencil="System.Storyboarding.Common" StencilVersion="0.1"/>
</Control>
</file>

<file path=customXml/item2486.xml><?xml version="1.0" encoding="utf-8"?>
<Control xmlns="http://schemas.microsoft.com/VisualStudio/2011/storyboarding/control">
  <Id Name="2d0ec6f4-3d74-4898-a25c-e2cd29156f33" Revision="1" Stencil="System.MyShapes" StencilVersion="1.0"/>
</Control>
</file>

<file path=customXml/item2487.xml><?xml version="1.0" encoding="utf-8"?>
<Control xmlns="http://schemas.microsoft.com/VisualStudio/2011/storyboarding/control">
  <Id Name="f942614c-ea29-48b0-a0bf-39a188daa13c" Revision="1" Stencil="System.MyShapes" StencilVersion="1.0"/>
</Control>
</file>

<file path=customXml/item2488.xml><?xml version="1.0" encoding="utf-8"?>
<Control xmlns="http://schemas.microsoft.com/VisualStudio/2011/storyboarding/control">
  <Id Name="System.Storyboarding.Common.Text" Revision="1" Stencil="System.Storyboarding.Common" StencilVersion="0.1"/>
</Control>
</file>

<file path=customXml/item2489.xml><?xml version="1.0" encoding="utf-8"?>
<Control xmlns="http://schemas.microsoft.com/VisualStudio/2011/storyboarding/control">
  <Id Name="System.Storyboarding.Common.Hyperlink" Revision="1" Stencil="System.Storyboarding.Common" StencilVersion="0.1"/>
</Control>
</file>

<file path=customXml/item249.xml><?xml version="1.0" encoding="utf-8"?>
<Control xmlns="http://schemas.microsoft.com/VisualStudio/2011/storyboarding/control">
  <Id Name="68a6efa7-0759-454d-829d-0dcf3dd35ea4" Revision="1" Stencil="System.MyShapes" StencilVersion="1.0"/>
</Control>
</file>

<file path=customXml/item2490.xml><?xml version="1.0" encoding="utf-8"?>
<Control xmlns="http://schemas.microsoft.com/VisualStudio/2011/storyboarding/control">
  <Id Name="5d1b3dce-16e1-4d33-a649-35b231ab4c99" Revision="1" Stencil="System.MyShapes" StencilVersion="1.0"/>
</Control>
</file>

<file path=customXml/item2491.xml><?xml version="1.0" encoding="utf-8"?>
<Control xmlns="http://schemas.microsoft.com/VisualStudio/2011/storyboarding/control">
  <Id Name="System.Storyboarding.Common.Text" Revision="1" Stencil="System.Storyboarding.Common" StencilVersion="0.1"/>
</Control>
</file>

<file path=customXml/item2492.xml><?xml version="1.0" encoding="utf-8"?>
<Control xmlns="http://schemas.microsoft.com/VisualStudio/2011/storyboarding/control">
  <Id Name="System.Storyboarding.Common.Text" Revision="1" Stencil="System.Storyboarding.Common" StencilVersion="0.1"/>
</Control>
</file>

<file path=customXml/item2493.xml><?xml version="1.0" encoding="utf-8"?>
<Control xmlns="http://schemas.microsoft.com/VisualStudio/2011/storyboarding/control">
  <Id Name="System.Storyboarding.Common.Text" Revision="1" Stencil="System.Storyboarding.Common" StencilVersion="0.1"/>
</Control>
</file>

<file path=customXml/item2494.xml><?xml version="1.0" encoding="utf-8"?>
<Control xmlns="http://schemas.microsoft.com/VisualStudio/2011/storyboarding/control">
  <Id Name="System.Storyboarding.Common.Text" Revision="1" Stencil="System.Storyboarding.Common" StencilVersion="0.1"/>
</Control>
</file>

<file path=customXml/item2495.xml><?xml version="1.0" encoding="utf-8"?>
<Control xmlns="http://schemas.microsoft.com/VisualStudio/2011/storyboarding/control">
  <Id Name="System.Storyboarding.Common.Text" Revision="1" Stencil="System.Storyboarding.Common" StencilVersion="0.1"/>
</Control>
</file>

<file path=customXml/item2496.xml><?xml version="1.0" encoding="utf-8"?>
<Control xmlns="http://schemas.microsoft.com/VisualStudio/2011/storyboarding/control">
  <Id Name="System.Storyboarding.Common.Text" Revision="1" Stencil="System.Storyboarding.Common" StencilVersion="0.1"/>
</Control>
</file>

<file path=customXml/item2497.xml><?xml version="1.0" encoding="utf-8"?>
<Control xmlns="http://schemas.microsoft.com/VisualStudio/2011/storyboarding/control">
  <Id Name="68a6efa7-0759-454d-829d-0dcf3dd35ea4" Revision="1" Stencil="System.MyShapes" StencilVersion="1.0"/>
</Control>
</file>

<file path=customXml/item2498.xml><?xml version="1.0" encoding="utf-8"?>
<Control xmlns="http://schemas.microsoft.com/VisualStudio/2011/storyboarding/control">
  <Id Name="System.Storyboarding.Common.Text" Revision="1" Stencil="System.Storyboarding.Common" StencilVersion="0.1"/>
</Control>
</file>

<file path=customXml/item249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00.xml><?xml version="1.0" encoding="utf-8"?>
<Control xmlns="http://schemas.microsoft.com/VisualStudio/2011/storyboarding/control">
  <Id Name="System.Storyboarding.Common.Text" Revision="1" Stencil="System.Storyboarding.Common" StencilVersion="0.1"/>
</Control>
</file>

<file path=customXml/item2501.xml><?xml version="1.0" encoding="utf-8"?>
<Control xmlns="http://schemas.microsoft.com/VisualStudio/2011/storyboarding/control">
  <Id Name="System.Storyboarding.Common.Text" Revision="1" Stencil="System.Storyboarding.Common" StencilVersion="0.1"/>
</Control>
</file>

<file path=customXml/item2502.xml><?xml version="1.0" encoding="utf-8"?>
<Control xmlns="http://schemas.microsoft.com/VisualStudio/2011/storyboarding/control">
  <Id Name="System.Storyboarding.Common.Text" Revision="1" Stencil="System.Storyboarding.Common" StencilVersion="0.1"/>
</Control>
</file>

<file path=customXml/item2503.xml><?xml version="1.0" encoding="utf-8"?>
<Control xmlns="http://schemas.microsoft.com/VisualStudio/2011/storyboarding/control">
  <Id Name="System.Storyboarding.Common.Hyperlink" Revision="1" Stencil="System.Storyboarding.Common" StencilVersion="0.1"/>
</Control>
</file>

<file path=customXml/item2504.xml><?xml version="1.0" encoding="utf-8"?>
<Control xmlns="http://schemas.microsoft.com/VisualStudio/2011/storyboarding/control">
  <Id Name="System.Storyboarding.Common.Text" Revision="1" Stencil="System.Storyboarding.Common" StencilVersion="0.1"/>
</Control>
</file>

<file path=customXml/item2505.xml><?xml version="1.0" encoding="utf-8"?>
<Control xmlns="http://schemas.microsoft.com/VisualStudio/2011/storyboarding/control">
  <Id Name="System.Storyboarding.Common.Text" Revision="1" Stencil="System.Storyboarding.Common" StencilVersion="0.1"/>
</Control>
</file>

<file path=customXml/item2506.xml><?xml version="1.0" encoding="utf-8"?>
<Control xmlns="http://schemas.microsoft.com/VisualStudio/2011/storyboarding/control">
  <Id Name="f942614c-ea29-48b0-a0bf-39a188daa13c" Revision="1" Stencil="System.MyShapes" StencilVersion="1.0"/>
</Control>
</file>

<file path=customXml/item2507.xml><?xml version="1.0" encoding="utf-8"?>
<Control xmlns="http://schemas.microsoft.com/VisualStudio/2011/storyboarding/control">
  <Id Name="System.Storyboarding.Common.Text" Revision="1" Stencil="System.Storyboarding.Common" StencilVersion="0.1"/>
</Control>
</file>

<file path=customXml/item2508.xml><?xml version="1.0" encoding="utf-8"?>
<Control xmlns="http://schemas.microsoft.com/VisualStudio/2011/storyboarding/control">
  <Id Name="2d0ec6f4-3d74-4898-a25c-e2cd29156f33" Revision="1" Stencil="System.MyShapes" StencilVersion="1.0"/>
</Control>
</file>

<file path=customXml/item2509.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f942614c-ea29-48b0-a0bf-39a188daa13c" Revision="1" Stencil="System.MyShapes" StencilVersion="1.0"/>
</Control>
</file>

<file path=customXml/item2510.xml><?xml version="1.0" encoding="utf-8"?>
<Control xmlns="http://schemas.microsoft.com/VisualStudio/2011/storyboarding/control">
  <Id Name="f942614c-ea29-48b0-a0bf-39a188daa13c" Revision="1" Stencil="System.MyShapes" StencilVersion="1.0"/>
</Control>
</file>

<file path=customXml/item2511.xml><?xml version="1.0" encoding="utf-8"?>
<Control xmlns="http://schemas.microsoft.com/VisualStudio/2011/storyboarding/control">
  <Id Name="System.Storyboarding.Common.Text" Revision="1" Stencil="System.Storyboarding.Common" StencilVersion="0.1"/>
</Control>
</file>

<file path=customXml/item2512.xml><?xml version="1.0" encoding="utf-8"?>
<Control xmlns="http://schemas.microsoft.com/VisualStudio/2011/storyboarding/control">
  <Id Name="System.Storyboarding.Common.Text" Revision="1" Stencil="System.Storyboarding.Common" StencilVersion="0.1"/>
</Control>
</file>

<file path=customXml/item2513.xml><?xml version="1.0" encoding="utf-8"?>
<Control xmlns="http://schemas.microsoft.com/VisualStudio/2011/storyboarding/control">
  <Id Name="System.Storyboarding.Common.Text" Revision="1" Stencil="System.Storyboarding.Common" StencilVersion="0.1"/>
</Control>
</file>

<file path=customXml/item2514.xml><?xml version="1.0" encoding="utf-8"?>
<Control xmlns="http://schemas.microsoft.com/VisualStudio/2011/storyboarding/control">
  <Id Name="System.Storyboarding.Common.Text" Revision="1" Stencil="System.Storyboarding.Common" StencilVersion="0.1"/>
</Control>
</file>

<file path=customXml/item2515.xml><?xml version="1.0" encoding="utf-8"?>
<Control xmlns="http://schemas.microsoft.com/VisualStudio/2011/storyboarding/control">
  <Id Name="System.Storyboarding.Common.Text" Revision="1" Stencil="System.Storyboarding.Common" StencilVersion="0.1"/>
</Control>
</file>

<file path=customXml/item2516.xml><?xml version="1.0" encoding="utf-8"?>
<Control xmlns="http://schemas.microsoft.com/VisualStudio/2011/storyboarding/control">
  <Id Name="System.Storyboarding.Common.Text" Revision="1" Stencil="System.Storyboarding.Common" StencilVersion="0.1"/>
</Control>
</file>

<file path=customXml/item2517.xml><?xml version="1.0" encoding="utf-8"?>
<Control xmlns="http://schemas.microsoft.com/VisualStudio/2011/storyboarding/control">
  <Id Name="System.Storyboarding.Common.Text" Revision="1" Stencil="System.Storyboarding.Common" StencilVersion="0.1"/>
</Control>
</file>

<file path=customXml/item2518.xml><?xml version="1.0" encoding="utf-8"?>
<Control xmlns="http://schemas.microsoft.com/VisualStudio/2011/storyboarding/control">
  <Id Name="System.Storyboarding.Common.Text" Revision="1" Stencil="System.Storyboarding.Common" StencilVersion="0.1"/>
</Control>
</file>

<file path=customXml/item2519.xml><?xml version="1.0" encoding="utf-8"?>
<Control xmlns="http://schemas.microsoft.com/VisualStudio/2011/storyboarding/control">
  <Id Name="f942614c-ea29-48b0-a0bf-39a188daa13c" Revision="1" Stencil="System.MyShapes" StencilVersion="1.0"/>
</Control>
</file>

<file path=customXml/item252.xml><?xml version="1.0" encoding="utf-8"?>
<Control xmlns="http://schemas.microsoft.com/VisualStudio/2011/storyboarding/control">
  <Id Name="System.Storyboarding.Common.Text" Revision="1" Stencil="System.Storyboarding.Common" StencilVersion="0.1"/>
</Control>
</file>

<file path=customXml/item2520.xml><?xml version="1.0" encoding="utf-8"?>
<Control xmlns="http://schemas.microsoft.com/VisualStudio/2011/storyboarding/control">
  <Id Name="f942614c-ea29-48b0-a0bf-39a188daa13c" Revision="1" Stencil="System.MyShapes" StencilVersion="1.0"/>
</Control>
</file>

<file path=customXml/item2521.xml><?xml version="1.0" encoding="utf-8"?>
<Control xmlns="http://schemas.microsoft.com/VisualStudio/2011/storyboarding/control">
  <Id Name="System.Storyboarding.Common.Text" Revision="1" Stencil="System.Storyboarding.Common" StencilVersion="0.1"/>
</Control>
</file>

<file path=customXml/item2522.xml><?xml version="1.0" encoding="utf-8"?>
<Control xmlns="http://schemas.microsoft.com/VisualStudio/2011/storyboarding/control">
  <Id Name="2d0ec6f4-3d74-4898-a25c-e2cd29156f33" Revision="1" Stencil="System.MyShapes" StencilVersion="1.0"/>
</Control>
</file>

<file path=customXml/item2523.xml><?xml version="1.0" encoding="utf-8"?>
<Control xmlns="http://schemas.microsoft.com/VisualStudio/2011/storyboarding/control">
  <Id Name="System.Storyboarding.Common.Text" Revision="1" Stencil="System.Storyboarding.Common" StencilVersion="0.1"/>
</Control>
</file>

<file path=customXml/item2524.xml><?xml version="1.0" encoding="utf-8"?>
<Control xmlns="http://schemas.microsoft.com/VisualStudio/2011/storyboarding/control">
  <Id Name="System.Storyboarding.Common.Text" Revision="1" Stencil="System.Storyboarding.Common" StencilVersion="0.1"/>
</Control>
</file>

<file path=customXml/item2525.xml><?xml version="1.0" encoding="utf-8"?>
<Control xmlns="http://schemas.microsoft.com/VisualStudio/2011/storyboarding/control">
  <Id Name="System.Storyboarding.Common.Text" Revision="1" Stencil="System.Storyboarding.Common" StencilVersion="0.1"/>
</Control>
</file>

<file path=customXml/item2526.xml><?xml version="1.0" encoding="utf-8"?>
<Control xmlns="http://schemas.microsoft.com/VisualStudio/2011/storyboarding/control">
  <Id Name="2d0ec6f4-3d74-4898-a25c-e2cd29156f33" Revision="1" Stencil="System.MyShapes" StencilVersion="1.0"/>
</Control>
</file>

<file path=customXml/item2527.xml><?xml version="1.0" encoding="utf-8"?>
<Control xmlns="http://schemas.microsoft.com/VisualStudio/2011/storyboarding/control">
  <Id Name="System.Storyboarding.Common.Text" Revision="1" Stencil="System.Storyboarding.Common" StencilVersion="0.1"/>
</Control>
</file>

<file path=customXml/item2528.xml><?xml version="1.0" encoding="utf-8"?>
<Control xmlns="http://schemas.microsoft.com/VisualStudio/2011/storyboarding/control">
  <Id Name="System.Storyboarding.Common.Text" Revision="1" Stencil="System.Storyboarding.Common" StencilVersion="0.1"/>
</Control>
</file>

<file path=customXml/item2529.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5d1b3dce-16e1-4d33-a649-35b231ab4c99" Revision="1" Stencil="System.MyShapes" StencilVersion="1.0"/>
</Control>
</file>

<file path=customXml/item2530.xml><?xml version="1.0" encoding="utf-8"?>
<Control xmlns="http://schemas.microsoft.com/VisualStudio/2011/storyboarding/control">
  <Id Name="System.Storyboarding.Common.Text" Revision="1" Stencil="System.Storyboarding.Common" StencilVersion="0.1"/>
</Control>
</file>

<file path=customXml/item2531.xml><?xml version="1.0" encoding="utf-8"?>
<Control xmlns="http://schemas.microsoft.com/VisualStudio/2011/storyboarding/control">
  <Id Name="System.Storyboarding.Common.Text" Revision="1" Stencil="System.Storyboarding.Common" StencilVersion="0.1"/>
</Control>
</file>

<file path=customXml/item2532.xml><?xml version="1.0" encoding="utf-8"?>
<Control xmlns="http://schemas.microsoft.com/VisualStudio/2011/storyboarding/control">
  <Id Name="System.Storyboarding.Common.Text" Revision="1" Stencil="System.Storyboarding.Common" StencilVersion="0.1"/>
</Control>
</file>

<file path=customXml/item2533.xml><?xml version="1.0" encoding="utf-8"?>
<Control xmlns="http://schemas.microsoft.com/VisualStudio/2011/storyboarding/control">
  <Id Name="System.Storyboarding.Common.Text" Revision="1" Stencil="System.Storyboarding.Common" StencilVersion="0.1"/>
</Control>
</file>

<file path=customXml/item2534.xml><?xml version="1.0" encoding="utf-8"?>
<Control xmlns="http://schemas.microsoft.com/VisualStudio/2011/storyboarding/control">
  <Id Name="System.Storyboarding.Common.Text" Revision="1" Stencil="System.Storyboarding.Common" StencilVersion="0.1"/>
</Control>
</file>

<file path=customXml/item2535.xml><?xml version="1.0" encoding="utf-8"?>
<Control xmlns="http://schemas.microsoft.com/VisualStudio/2011/storyboarding/control">
  <Id Name="System.Storyboarding.Common.Text" Revision="1" Stencil="System.Storyboarding.Common" StencilVersion="0.1"/>
</Control>
</file>

<file path=customXml/item2536.xml><?xml version="1.0" encoding="utf-8"?>
<Control xmlns="http://schemas.microsoft.com/VisualStudio/2011/storyboarding/control">
  <Id Name="System.Storyboarding.Common.Text" Revision="1" Stencil="System.Storyboarding.Common" StencilVersion="0.1"/>
</Control>
</file>

<file path=customXml/item2537.xml><?xml version="1.0" encoding="utf-8"?>
<Control xmlns="http://schemas.microsoft.com/VisualStudio/2011/storyboarding/control">
  <Id Name="System.Storyboarding.Common.Text" Revision="1" Stencil="System.Storyboarding.Common" StencilVersion="0.1"/>
</Control>
</file>

<file path=customXml/item2538.xml><?xml version="1.0" encoding="utf-8"?>
<Control xmlns="http://schemas.microsoft.com/VisualStudio/2011/storyboarding/control">
  <Id Name="System.Storyboarding.Common.Text" Revision="1" Stencil="System.Storyboarding.Common" StencilVersion="0.1"/>
</Control>
</file>

<file path=customXml/item2539.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2d0ec6f4-3d74-4898-a25c-e2cd29156f33" Revision="1" Stencil="System.MyShapes" StencilVersion="1.0"/>
</Control>
</file>

<file path=customXml/item2540.xml><?xml version="1.0" encoding="utf-8"?>
<Control xmlns="http://schemas.microsoft.com/VisualStudio/2011/storyboarding/control">
  <Id Name="System.Storyboarding.Common.Text" Revision="1" Stencil="System.Storyboarding.Common" StencilVersion="0.1"/>
</Control>
</file>

<file path=customXml/item2541.xml><?xml version="1.0" encoding="utf-8"?>
<Control xmlns="http://schemas.microsoft.com/VisualStudio/2011/storyboarding/control">
  <Id Name="f942614c-ea29-48b0-a0bf-39a188daa13c" Revision="1" Stencil="System.MyShapes" StencilVersion="1.0"/>
</Control>
</file>

<file path=customXml/item2542.xml><?xml version="1.0" encoding="utf-8"?>
<Control xmlns="http://schemas.microsoft.com/VisualStudio/2011/storyboarding/control">
  <Id Name="126ea32c-c6f2-4e50-82f4-2b9687deaa14" Revision="1" Stencil="System.MyShapes" StencilVersion="1.0"/>
</Control>
</file>

<file path=customXml/item2543.xml><?xml version="1.0" encoding="utf-8"?>
<Control xmlns="http://schemas.microsoft.com/VisualStudio/2011/storyboarding/control">
  <Id Name="System.Storyboarding.Common.Text" Revision="1" Stencil="System.Storyboarding.Common" StencilVersion="0.1"/>
</Control>
</file>

<file path=customXml/item2544.xml><?xml version="1.0" encoding="utf-8"?>
<Control xmlns="http://schemas.microsoft.com/VisualStudio/2011/storyboarding/control">
  <Id Name="68a6efa7-0759-454d-829d-0dcf3dd35ea4" Revision="1" Stencil="System.MyShapes" StencilVersion="1.0"/>
</Control>
</file>

<file path=customXml/item2545.xml><?xml version="1.0" encoding="utf-8"?>
<Control xmlns="http://schemas.microsoft.com/VisualStudio/2011/storyboarding/control">
  <Id Name="System.Storyboarding.Common.Text" Revision="1" Stencil="System.Storyboarding.Common" StencilVersion="0.1"/>
</Control>
</file>

<file path=customXml/item2546.xml><?xml version="1.0" encoding="utf-8"?>
<Control xmlns="http://schemas.microsoft.com/VisualStudio/2011/storyboarding/control">
  <Id Name="System.Storyboarding.Common.Text" Revision="1" Stencil="System.Storyboarding.Common" StencilVersion="0.1"/>
</Control>
</file>

<file path=customXml/item2547.xml><?xml version="1.0" encoding="utf-8"?>
<Control xmlns="http://schemas.microsoft.com/VisualStudio/2011/storyboarding/control">
  <Id Name="System.Storyboarding.Common.Text" Revision="1" Stencil="System.Storyboarding.Common" StencilVersion="0.1"/>
</Control>
</file>

<file path=customXml/item2548.xml><?xml version="1.0" encoding="utf-8"?>
<Control xmlns="http://schemas.microsoft.com/VisualStudio/2011/storyboarding/control">
  <Id Name="System.Storyboarding.Common.Text" Revision="1" Stencil="System.Storyboarding.Common" StencilVersion="0.1"/>
</Control>
</file>

<file path=customXml/item2549.xml><?xml version="1.0" encoding="utf-8"?>
<Control xmlns="http://schemas.microsoft.com/VisualStudio/2011/storyboarding/control">
  <Id Name="2d0ec6f4-3d74-4898-a25c-e2cd29156f33" Revision="1" Stencil="System.MyShapes" StencilVersion="1.0"/>
</Control>
</file>

<file path=customXml/item255.xml><?xml version="1.0" encoding="utf-8"?>
<Control xmlns="http://schemas.microsoft.com/VisualStudio/2011/storyboarding/control">
  <Id Name="System.Storyboarding.Common.Text" Revision="1" Stencil="System.Storyboarding.Common" StencilVersion="0.1"/>
</Control>
</file>

<file path=customXml/item2550.xml><?xml version="1.0" encoding="utf-8"?>
<Control xmlns="http://schemas.microsoft.com/VisualStudio/2011/storyboarding/control">
  <Id Name="System.Storyboarding.Common.Text" Revision="1" Stencil="System.Storyboarding.Common" StencilVersion="0.1"/>
</Control>
</file>

<file path=customXml/item2551.xml><?xml version="1.0" encoding="utf-8"?>
<Control xmlns="http://schemas.microsoft.com/VisualStudio/2011/storyboarding/control">
  <Id Name="System.Storyboarding.Common.Text" Revision="1" Stencil="System.Storyboarding.Common" StencilVersion="0.1"/>
</Control>
</file>

<file path=customXml/item2552.xml><?xml version="1.0" encoding="utf-8"?>
<Control xmlns="http://schemas.microsoft.com/VisualStudio/2011/storyboarding/control">
  <Id Name="System.Storyboarding.Common.Text" Revision="1" Stencil="System.Storyboarding.Common" StencilVersion="0.1"/>
</Control>
</file>

<file path=customXml/item2553.xml><?xml version="1.0" encoding="utf-8"?>
<Control xmlns="http://schemas.microsoft.com/VisualStudio/2011/storyboarding/control">
  <Id Name="System.Storyboarding.Common.Text" Revision="1" Stencil="System.Storyboarding.Common" StencilVersion="0.1"/>
</Control>
</file>

<file path=customXml/item2554.xml><?xml version="1.0" encoding="utf-8"?>
<Control xmlns="http://schemas.microsoft.com/VisualStudio/2011/storyboarding/control">
  <Id Name="System.Storyboarding.Common.Text" Revision="1" Stencil="System.Storyboarding.Common" StencilVersion="0.1"/>
</Control>
</file>

<file path=customXml/item2555.xml><?xml version="1.0" encoding="utf-8"?>
<Control xmlns="http://schemas.microsoft.com/VisualStudio/2011/storyboarding/control">
  <Id Name="System.Storyboarding.Common.Text" Revision="1" Stencil="System.Storyboarding.Common" StencilVersion="0.1"/>
</Control>
</file>

<file path=customXml/item2556.xml><?xml version="1.0" encoding="utf-8"?>
<Control xmlns="http://schemas.microsoft.com/VisualStudio/2011/storyboarding/control">
  <Id Name="System.Storyboarding.Common.Text" Revision="1" Stencil="System.Storyboarding.Common" StencilVersion="0.1"/>
</Control>
</file>

<file path=customXml/item2557.xml><?xml version="1.0" encoding="utf-8"?>
<Control xmlns="http://schemas.microsoft.com/VisualStudio/2011/storyboarding/control">
  <Id Name="System.Storyboarding.Common.Text" Revision="1" Stencil="System.Storyboarding.Common" StencilVersion="0.1"/>
</Control>
</file>

<file path=customXml/item2558.xml><?xml version="1.0" encoding="utf-8"?>
<Control xmlns="http://schemas.microsoft.com/VisualStudio/2011/storyboarding/control">
  <Id Name="System.Storyboarding.Common.Text" Revision="1" Stencil="System.Storyboarding.Common" StencilVersion="0.1"/>
</Control>
</file>

<file path=customXml/item2559.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60.xml><?xml version="1.0" encoding="utf-8"?>
<Control xmlns="http://schemas.microsoft.com/VisualStudio/2011/storyboarding/control">
  <Id Name="System.Storyboarding.Common.Text" Revision="1" Stencil="System.Storyboarding.Common" StencilVersion="0.1"/>
</Control>
</file>

<file path=customXml/item2561.xml><?xml version="1.0" encoding="utf-8"?>
<Control xmlns="http://schemas.microsoft.com/VisualStudio/2011/storyboarding/control">
  <Id Name="2d0ec6f4-3d74-4898-a25c-e2cd29156f33" Revision="1" Stencil="System.MyShapes" StencilVersion="1.0"/>
</Control>
</file>

<file path=customXml/item2562.xml><?xml version="1.0" encoding="utf-8"?>
<Control xmlns="http://schemas.microsoft.com/VisualStudio/2011/storyboarding/control">
  <Id Name="System.Storyboarding.Common.Text" Revision="1" Stencil="System.Storyboarding.Common" StencilVersion="0.1"/>
</Control>
</file>

<file path=customXml/item2563.xml><?xml version="1.0" encoding="utf-8"?>
<Control xmlns="http://schemas.microsoft.com/VisualStudio/2011/storyboarding/control">
  <Id Name="System.Storyboarding.Common.Text" Revision="1" Stencil="System.Storyboarding.Common" StencilVersion="0.1"/>
</Control>
</file>

<file path=customXml/item2564.xml><?xml version="1.0" encoding="utf-8"?>
<Control xmlns="http://schemas.microsoft.com/VisualStudio/2011/storyboarding/control">
  <Id Name="System.Storyboarding.Common.Text" Revision="1" Stencil="System.Storyboarding.Common" StencilVersion="0.1"/>
</Control>
</file>

<file path=customXml/item2565.xml><?xml version="1.0" encoding="utf-8"?>
<Control xmlns="http://schemas.microsoft.com/VisualStudio/2011/storyboarding/control">
  <Id Name="System.Storyboarding.Common.Text" Revision="1" Stencil="System.Storyboarding.Common" StencilVersion="0.1"/>
</Control>
</file>

<file path=customXml/item2566.xml><?xml version="1.0" encoding="utf-8"?>
<Control xmlns="http://schemas.microsoft.com/VisualStudio/2011/storyboarding/control">
  <Id Name="System.Storyboarding.Common.Text" Revision="1" Stencil="System.Storyboarding.Common" StencilVersion="0.1"/>
</Control>
</file>

<file path=customXml/item2567.xml><?xml version="1.0" encoding="utf-8"?>
<Control xmlns="http://schemas.microsoft.com/VisualStudio/2011/storyboarding/control">
  <Id Name="System.Storyboarding.Common.Text" Revision="1" Stencil="System.Storyboarding.Common" StencilVersion="0.1"/>
</Control>
</file>

<file path=customXml/item2568.xml><?xml version="1.0" encoding="utf-8"?>
<Control xmlns="http://schemas.microsoft.com/VisualStudio/2011/storyboarding/control">
  <Id Name="System.Storyboarding.Common.Text" Revision="1" Stencil="System.Storyboarding.Common" StencilVersion="0.1"/>
</Control>
</file>

<file path=customXml/item2569.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70.xml><?xml version="1.0" encoding="utf-8"?>
<Control xmlns="http://schemas.microsoft.com/VisualStudio/2011/storyboarding/control">
  <Id Name="System.Storyboarding.Common.Text" Revision="1" Stencil="System.Storyboarding.Common" StencilVersion="0.1"/>
</Control>
</file>

<file path=customXml/item2571.xml><?xml version="1.0" encoding="utf-8"?>
<Control xmlns="http://schemas.microsoft.com/VisualStudio/2011/storyboarding/control">
  <Id Name="System.Storyboarding.Common.Text" Revision="1" Stencil="System.Storyboarding.Common" StencilVersion="0.1"/>
</Control>
</file>

<file path=customXml/item2572.xml><?xml version="1.0" encoding="utf-8"?>
<Control xmlns="http://schemas.microsoft.com/VisualStudio/2011/storyboarding/control">
  <Id Name="System.Storyboarding.Common.Text" Revision="1" Stencil="System.Storyboarding.Common" StencilVersion="0.1"/>
</Control>
</file>

<file path=customXml/item2573.xml><?xml version="1.0" encoding="utf-8"?>
<Control xmlns="http://schemas.microsoft.com/VisualStudio/2011/storyboarding/control">
  <Id Name="System.Storyboarding.Common.Text" Revision="1" Stencil="System.Storyboarding.Common" StencilVersion="0.1"/>
</Control>
</file>

<file path=customXml/item2574.xml><?xml version="1.0" encoding="utf-8"?>
<Control xmlns="http://schemas.microsoft.com/VisualStudio/2011/storyboarding/control">
  <Id Name="System.Storyboarding.Common.Text" Revision="1" Stencil="System.Storyboarding.Common" StencilVersion="0.1"/>
</Control>
</file>

<file path=customXml/item2575.xml><?xml version="1.0" encoding="utf-8"?>
<Control xmlns="http://schemas.microsoft.com/VisualStudio/2011/storyboarding/control">
  <Id Name="System.Storyboarding.Common.Text" Revision="1" Stencil="System.Storyboarding.Common" StencilVersion="0.1"/>
</Control>
</file>

<file path=customXml/item2576.xml><?xml version="1.0" encoding="utf-8"?>
<Control xmlns="http://schemas.microsoft.com/VisualStudio/2011/storyboarding/control">
  <Id Name="f942614c-ea29-48b0-a0bf-39a188daa13c" Revision="1" Stencil="System.MyShapes" StencilVersion="1.0"/>
</Control>
</file>

<file path=customXml/item2577.xml><?xml version="1.0" encoding="utf-8"?>
<Control xmlns="http://schemas.microsoft.com/VisualStudio/2011/storyboarding/control">
  <Id Name="System.Storyboarding.Common.Text" Revision="1" Stencil="System.Storyboarding.Common" StencilVersion="0.1"/>
</Control>
</file>

<file path=customXml/item2578.xml><?xml version="1.0" encoding="utf-8"?>
<Control xmlns="http://schemas.microsoft.com/VisualStudio/2011/storyboarding/control">
  <Id Name="System.Storyboarding.Common.Text" Revision="1" Stencil="System.Storyboarding.Common" StencilVersion="0.1"/>
</Control>
</file>

<file path=customXml/item2579.xml><?xml version="1.0" encoding="utf-8"?>
<Control xmlns="http://schemas.microsoft.com/VisualStudio/2011/storyboarding/control">
  <Id Name="f942614c-ea29-48b0-a0bf-39a188daa13c" Revision="1" Stencil="System.MyShapes" StencilVersion="1.0"/>
</Control>
</file>

<file path=customXml/item258.xml><?xml version="1.0" encoding="utf-8"?>
<Control xmlns="http://schemas.microsoft.com/VisualStudio/2011/storyboarding/control">
  <Id Name="System.Storyboarding.Common.Text" Revision="1" Stencil="System.Storyboarding.Common" StencilVersion="0.1"/>
</Control>
</file>

<file path=customXml/item2580.xml><?xml version="1.0" encoding="utf-8"?>
<Control xmlns="http://schemas.microsoft.com/VisualStudio/2011/storyboarding/control">
  <Id Name="System.Storyboarding.Common.Text" Revision="1" Stencil="System.Storyboarding.Common" StencilVersion="0.1"/>
</Control>
</file>

<file path=customXml/item2581.xml><?xml version="1.0" encoding="utf-8"?>
<Control xmlns="http://schemas.microsoft.com/VisualStudio/2011/storyboarding/control">
  <Id Name="68a6efa7-0759-454d-829d-0dcf3dd35ea4" Revision="1" Stencil="System.MyShapes" StencilVersion="1.0"/>
</Control>
</file>

<file path=customXml/item2582.xml><?xml version="1.0" encoding="utf-8"?>
<Control xmlns="http://schemas.microsoft.com/VisualStudio/2011/storyboarding/control">
  <Id Name="System.Storyboarding.Common.Text" Revision="1" Stencil="System.Storyboarding.Common" StencilVersion="0.1"/>
</Control>
</file>

<file path=customXml/item2583.xml><?xml version="1.0" encoding="utf-8"?>
<Control xmlns="http://schemas.microsoft.com/VisualStudio/2011/storyboarding/control">
  <Id Name="2d0ec6f4-3d74-4898-a25c-e2cd29156f33" Revision="1" Stencil="System.MyShapes" StencilVersion="1.0"/>
</Control>
</file>

<file path=customXml/item2584.xml><?xml version="1.0" encoding="utf-8"?>
<Control xmlns="http://schemas.microsoft.com/VisualStudio/2011/storyboarding/control">
  <Id Name="System.Storyboarding.Common.Text" Revision="1" Stencil="System.Storyboarding.Common" StencilVersion="0.1"/>
</Control>
</file>

<file path=customXml/item2585.xml><?xml version="1.0" encoding="utf-8"?>
<Control xmlns="http://schemas.microsoft.com/VisualStudio/2011/storyboarding/control">
  <Id Name="System.Storyboarding.Common.Text" Revision="1" Stencil="System.Storyboarding.Common" StencilVersion="0.1"/>
</Control>
</file>

<file path=customXml/item2586.xml><?xml version="1.0" encoding="utf-8"?>
<Control xmlns="http://schemas.microsoft.com/VisualStudio/2011/storyboarding/control">
  <Id Name="System.Storyboarding.Common.Text" Revision="1" Stencil="System.Storyboarding.Common" StencilVersion="0.1"/>
</Control>
</file>

<file path=customXml/item2587.xml><?xml version="1.0" encoding="utf-8"?>
<Control xmlns="http://schemas.microsoft.com/VisualStudio/2011/storyboarding/control">
  <Id Name="System.Storyboarding.Common.Text" Revision="1" Stencil="System.Storyboarding.Common" StencilVersion="0.1"/>
</Control>
</file>

<file path=customXml/item2588.xml><?xml version="1.0" encoding="utf-8"?>
<Control xmlns="http://schemas.microsoft.com/VisualStudio/2011/storyboarding/control">
  <Id Name="System.Storyboarding.Common.Text" Revision="1" Stencil="System.Storyboarding.Common" StencilVersion="0.1"/>
</Control>
</file>

<file path=customXml/item2589.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590.xml><?xml version="1.0" encoding="utf-8"?>
<Control xmlns="http://schemas.microsoft.com/VisualStudio/2011/storyboarding/control">
  <Id Name="System.Storyboarding.Common.Text" Revision="1" Stencil="System.Storyboarding.Common" StencilVersion="0.1"/>
</Control>
</file>

<file path=customXml/item2591.xml><?xml version="1.0" encoding="utf-8"?>
<Control xmlns="http://schemas.microsoft.com/VisualStudio/2011/storyboarding/control">
  <Id Name="System.Storyboarding.Common.Text" Revision="1" Stencil="System.Storyboarding.Common" StencilVersion="0.1"/>
</Control>
</file>

<file path=customXml/item2592.xml><?xml version="1.0" encoding="utf-8"?>
<Control xmlns="http://schemas.microsoft.com/VisualStudio/2011/storyboarding/control">
  <Id Name="System.Storyboarding.Common.Text" Revision="1" Stencil="System.Storyboarding.Common" StencilVersion="0.1"/>
</Control>
</file>

<file path=customXml/item2593.xml><?xml version="1.0" encoding="utf-8"?>
<Control xmlns="http://schemas.microsoft.com/VisualStudio/2011/storyboarding/control">
  <Id Name="System.Storyboarding.Common.Text" Revision="1" Stencil="System.Storyboarding.Common" StencilVersion="0.1"/>
</Control>
</file>

<file path=customXml/item2594.xml><?xml version="1.0" encoding="utf-8"?>
<Control xmlns="http://schemas.microsoft.com/VisualStudio/2011/storyboarding/control">
  <Id Name="System.Storyboarding.Common.Text" Revision="1" Stencil="System.Storyboarding.Common" StencilVersion="0.1"/>
</Control>
</file>

<file path=customXml/item2595.xml><?xml version="1.0" encoding="utf-8"?>
<Control xmlns="http://schemas.microsoft.com/VisualStudio/2011/storyboarding/control">
  <Id Name="System.Storyboarding.Common.Text" Revision="1" Stencil="System.Storyboarding.Common" StencilVersion="0.1"/>
</Control>
</file>

<file path=customXml/item2596.xml><?xml version="1.0" encoding="utf-8"?>
<Control xmlns="http://schemas.microsoft.com/VisualStudio/2011/storyboarding/control">
  <Id Name="System.Storyboarding.Common.Text" Revision="1" Stencil="System.Storyboarding.Common" StencilVersion="0.1"/>
</Control>
</file>

<file path=customXml/item2597.xml><?xml version="1.0" encoding="utf-8"?>
<Control xmlns="http://schemas.microsoft.com/VisualStudio/2011/storyboarding/control">
  <Id Name="System.Storyboarding.Common.Text" Revision="1" Stencil="System.Storyboarding.Common" StencilVersion="0.1"/>
</Control>
</file>

<file path=customXml/item2598.xml><?xml version="1.0" encoding="utf-8"?>
<Control xmlns="http://schemas.microsoft.com/VisualStudio/2011/storyboarding/control">
  <Id Name="System.Storyboarding.Common.Text" Revision="1" Stencil="System.Storyboarding.Common" StencilVersion="0.1"/>
</Control>
</file>

<file path=customXml/item2599.xml><?xml version="1.0" encoding="utf-8"?>
<Control xmlns="http://schemas.microsoft.com/VisualStudio/2011/storyboarding/control">
  <Id Name="2d0ec6f4-3d74-4898-a25c-e2cd29156f33" Revision="1" Stencil="System.MyShapes" StencilVersion="1.0"/>
</Control>
</file>

<file path=customXml/item26.xml><?xml version="1.0" encoding="utf-8"?>
<Control xmlns="http://schemas.microsoft.com/VisualStudio/2011/storyboarding/control">
  <Id Name="2d0ec6f4-3d74-4898-a25c-e2cd29156f33" Revision="1" Stencil="System.MyShapes" StencilVersion="1.0"/>
</Control>
</file>

<file path=customXml/item260.xml><?xml version="1.0" encoding="utf-8"?>
<Control xmlns="http://schemas.microsoft.com/VisualStudio/2011/storyboarding/control">
  <Id Name="System.Storyboarding.Common.Text" Revision="1" Stencil="System.Storyboarding.Common" StencilVersion="0.1"/>
</Control>
</file>

<file path=customXml/item2600.xml><?xml version="1.0" encoding="utf-8"?>
<Control xmlns="http://schemas.microsoft.com/VisualStudio/2011/storyboarding/control">
  <Id Name="System.Storyboarding.Common.Text" Revision="1" Stencil="System.Storyboarding.Common" StencilVersion="0.1"/>
</Control>
</file>

<file path=customXml/item2601.xml><?xml version="1.0" encoding="utf-8"?>
<Control xmlns="http://schemas.microsoft.com/VisualStudio/2011/storyboarding/control">
  <Id Name="System.Storyboarding.Common.Text" Revision="1" Stencil="System.Storyboarding.Common" StencilVersion="0.1"/>
</Control>
</file>

<file path=customXml/item2602.xml><?xml version="1.0" encoding="utf-8"?>
<Control xmlns="http://schemas.microsoft.com/VisualStudio/2011/storyboarding/control">
  <Id Name="System.Storyboarding.Common.Text" Revision="1" Stencil="System.Storyboarding.Common" StencilVersion="0.1"/>
</Control>
</file>

<file path=customXml/item2603.xml><?xml version="1.0" encoding="utf-8"?>
<Control xmlns="http://schemas.microsoft.com/VisualStudio/2011/storyboarding/control">
  <Id Name="System.Storyboarding.Common.Text" Revision="1" Stencil="System.Storyboarding.Common" StencilVersion="0.1"/>
</Control>
</file>

<file path=customXml/item2604.xml><?xml version="1.0" encoding="utf-8"?>
<Control xmlns="http://schemas.microsoft.com/VisualStudio/2011/storyboarding/control">
  <Id Name="System.Storyboarding.Common.Text" Revision="1" Stencil="System.Storyboarding.Common" StencilVersion="0.1"/>
</Control>
</file>

<file path=customXml/item2605.xml><?xml version="1.0" encoding="utf-8"?>
<Control xmlns="http://schemas.microsoft.com/VisualStudio/2011/storyboarding/control">
  <Id Name="System.Storyboarding.Common.Text" Revision="1" Stencil="System.Storyboarding.Common" StencilVersion="0.1"/>
</Control>
</file>

<file path=customXml/item2606.xml><?xml version="1.0" encoding="utf-8"?>
<Control xmlns="http://schemas.microsoft.com/VisualStudio/2011/storyboarding/control">
  <Id Name="System.Storyboarding.Common.Text" Revision="1" Stencil="System.Storyboarding.Common" StencilVersion="0.1"/>
</Control>
</file>

<file path=customXml/item2607.xml><?xml version="1.0" encoding="utf-8"?>
<Control xmlns="http://schemas.microsoft.com/VisualStudio/2011/storyboarding/control">
  <Id Name="68a6efa7-0759-454d-829d-0dcf3dd35ea4" Revision="1" Stencil="System.MyShapes" StencilVersion="1.0"/>
</Control>
</file>

<file path=customXml/item2608.xml><?xml version="1.0" encoding="utf-8"?>
<Control xmlns="http://schemas.microsoft.com/VisualStudio/2011/storyboarding/control">
  <Id Name="5d1b3dce-16e1-4d33-a649-35b231ab4c99" Revision="1" Stencil="System.MyShapes" StencilVersion="1.0"/>
</Control>
</file>

<file path=customXml/item2609.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10.xml><?xml version="1.0" encoding="utf-8"?>
<Control xmlns="http://schemas.microsoft.com/VisualStudio/2011/storyboarding/control">
  <Id Name="f942614c-ea29-48b0-a0bf-39a188daa13c" Revision="1" Stencil="System.MyShapes" StencilVersion="1.0"/>
</Control>
</file>

<file path=customXml/item2611.xml><?xml version="1.0" encoding="utf-8"?>
<Control xmlns="http://schemas.microsoft.com/VisualStudio/2011/storyboarding/control">
  <Id Name="System.Storyboarding.Common.Text" Revision="1" Stencil="System.Storyboarding.Common" StencilVersion="0.1"/>
</Control>
</file>

<file path=customXml/item2612.xml><?xml version="1.0" encoding="utf-8"?>
<Control xmlns="http://schemas.microsoft.com/VisualStudio/2011/storyboarding/control">
  <Id Name="System.Storyboarding.Common.Text" Revision="1" Stencil="System.Storyboarding.Common" StencilVersion="0.1"/>
</Control>
</file>

<file path=customXml/item2613.xml><?xml version="1.0" encoding="utf-8"?>
<Control xmlns="http://schemas.microsoft.com/VisualStudio/2011/storyboarding/control">
  <Id Name="System.Storyboarding.Common.Text" Revision="1" Stencil="System.Storyboarding.Common" StencilVersion="0.1"/>
</Control>
</file>

<file path=customXml/item2614.xml><?xml version="1.0" encoding="utf-8"?>
<Control xmlns="http://schemas.microsoft.com/VisualStudio/2011/storyboarding/control">
  <Id Name="System.Storyboarding.Common.Text" Revision="1" Stencil="System.Storyboarding.Common" StencilVersion="0.1"/>
</Control>
</file>

<file path=customXml/item2615.xml><?xml version="1.0" encoding="utf-8"?>
<Control xmlns="http://schemas.microsoft.com/VisualStudio/2011/storyboarding/control">
  <Id Name="2d0ec6f4-3d74-4898-a25c-e2cd29156f33" Revision="1" Stencil="System.MyShapes" StencilVersion="1.0"/>
</Control>
</file>

<file path=customXml/item2616.xml><?xml version="1.0" encoding="utf-8"?>
<Control xmlns="http://schemas.microsoft.com/VisualStudio/2011/storyboarding/control">
  <Id Name="System.Storyboarding.Common.Text" Revision="1" Stencil="System.Storyboarding.Common" StencilVersion="0.1"/>
</Control>
</file>

<file path=customXml/item2617.xml><?xml version="1.0" encoding="utf-8"?>
<Control xmlns="http://schemas.microsoft.com/VisualStudio/2011/storyboarding/control">
  <Id Name="68a6efa7-0759-454d-829d-0dcf3dd35ea4" Revision="1" Stencil="System.MyShapes" StencilVersion="1.0"/>
</Control>
</file>

<file path=customXml/item2618.xml><?xml version="1.0" encoding="utf-8"?>
<Control xmlns="http://schemas.microsoft.com/VisualStudio/2011/storyboarding/control">
  <Id Name="System.Storyboarding.Common.Text" Revision="1" Stencil="System.Storyboarding.Common" StencilVersion="0.1"/>
</Control>
</file>

<file path=customXml/item2619.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20.xml><?xml version="1.0" encoding="utf-8"?>
<Control xmlns="http://schemas.microsoft.com/VisualStudio/2011/storyboarding/control">
  <Id Name="System.Storyboarding.Common.Text" Revision="1" Stencil="System.Storyboarding.Common" StencilVersion="0.1"/>
</Control>
</file>

<file path=customXml/item2621.xml><?xml version="1.0" encoding="utf-8"?>
<Control xmlns="http://schemas.microsoft.com/VisualStudio/2011/storyboarding/control">
  <Id Name="System.Storyboarding.Common.Text" Revision="1" Stencil="System.Storyboarding.Common" StencilVersion="0.1"/>
</Control>
</file>

<file path=customXml/item2622.xml><?xml version="1.0" encoding="utf-8"?>
<Control xmlns="http://schemas.microsoft.com/VisualStudio/2011/storyboarding/control">
  <Id Name="System.Storyboarding.Common.Text" Revision="1" Stencil="System.Storyboarding.Common" StencilVersion="0.1"/>
</Control>
</file>

<file path=customXml/item2623.xml><?xml version="1.0" encoding="utf-8"?>
<Control xmlns="http://schemas.microsoft.com/VisualStudio/2011/storyboarding/control">
  <Id Name="System.Storyboarding.Common.Text" Revision="1" Stencil="System.Storyboarding.Common" StencilVersion="0.1"/>
</Control>
</file>

<file path=customXml/item2624.xml><?xml version="1.0" encoding="utf-8"?>
<Control xmlns="http://schemas.microsoft.com/VisualStudio/2011/storyboarding/control">
  <Id Name="System.Storyboarding.Common.Text" Revision="1" Stencil="System.Storyboarding.Common" StencilVersion="0.1"/>
</Control>
</file>

<file path=customXml/item2625.xml><?xml version="1.0" encoding="utf-8"?>
<Control xmlns="http://schemas.microsoft.com/VisualStudio/2011/storyboarding/control">
  <Id Name="System.Storyboarding.Common.Text" Revision="1" Stencil="System.Storyboarding.Common" StencilVersion="0.1"/>
</Control>
</file>

<file path=customXml/item2626.xml><?xml version="1.0" encoding="utf-8"?>
<Control xmlns="http://schemas.microsoft.com/VisualStudio/2011/storyboarding/control">
  <Id Name="System.Storyboarding.Common.Text" Revision="1" Stencil="System.Storyboarding.Common" StencilVersion="0.1"/>
</Control>
</file>

<file path=customXml/item2627.xml><?xml version="1.0" encoding="utf-8"?>
<Control xmlns="http://schemas.microsoft.com/VisualStudio/2011/storyboarding/control">
  <Id Name="System.Storyboarding.Common.Text" Revision="1" Stencil="System.Storyboarding.Common" StencilVersion="0.1"/>
</Control>
</file>

<file path=customXml/item2628.xml><?xml version="1.0" encoding="utf-8"?>
<Control xmlns="http://schemas.microsoft.com/VisualStudio/2011/storyboarding/control">
  <Id Name="System.Storyboarding.Common.Text" Revision="1" Stencil="System.Storyboarding.Common" StencilVersion="0.1"/>
</Control>
</file>

<file path=customXml/item2629.xml><?xml version="1.0" encoding="utf-8"?>
<Control xmlns="http://schemas.microsoft.com/VisualStudio/2011/storyboarding/control">
  <Id Name="2d0ec6f4-3d74-4898-a25c-e2cd29156f33" Revision="1" Stencil="System.MyShapes" StencilVersion="1.0"/>
</Control>
</file>

<file path=customXml/item263.xml><?xml version="1.0" encoding="utf-8"?>
<Control xmlns="http://schemas.microsoft.com/VisualStudio/2011/storyboarding/control">
  <Id Name="System.Storyboarding.Common.Text" Revision="1" Stencil="System.Storyboarding.Common" StencilVersion="0.1"/>
</Control>
</file>

<file path=customXml/item2630.xml><?xml version="1.0" encoding="utf-8"?>
<Control xmlns="http://schemas.microsoft.com/VisualStudio/2011/storyboarding/control">
  <Id Name="System.Storyboarding.Common.Text" Revision="1" Stencil="System.Storyboarding.Common" StencilVersion="0.1"/>
</Control>
</file>

<file path=customXml/item2631.xml><?xml version="1.0" encoding="utf-8"?>
<Control xmlns="http://schemas.microsoft.com/VisualStudio/2011/storyboarding/control">
  <Id Name="System.Storyboarding.Common.Text" Revision="1" Stencil="System.Storyboarding.Common" StencilVersion="0.1"/>
</Control>
</file>

<file path=customXml/item2632.xml><?xml version="1.0" encoding="utf-8"?>
<Control xmlns="http://schemas.microsoft.com/VisualStudio/2011/storyboarding/control">
  <Id Name="System.Storyboarding.Common.Text" Revision="1" Stencil="System.Storyboarding.Common" StencilVersion="0.1"/>
</Control>
</file>

<file path=customXml/item2633.xml><?xml version="1.0" encoding="utf-8"?>
<Control xmlns="http://schemas.microsoft.com/VisualStudio/2011/storyboarding/control">
  <Id Name="System.Storyboarding.Common.Text" Revision="1" Stencil="System.Storyboarding.Common" StencilVersion="0.1"/>
</Control>
</file>

<file path=customXml/item2634.xml><?xml version="1.0" encoding="utf-8"?>
<Control xmlns="http://schemas.microsoft.com/VisualStudio/2011/storyboarding/control">
  <Id Name="System.Storyboarding.Common.Text" Revision="1" Stencil="System.Storyboarding.Common" StencilVersion="0.1"/>
</Control>
</file>

<file path=customXml/item2635.xml><?xml version="1.0" encoding="utf-8"?>
<Control xmlns="http://schemas.microsoft.com/VisualStudio/2011/storyboarding/control">
  <Id Name="System.Storyboarding.Common.Text" Revision="1" Stencil="System.Storyboarding.Common" StencilVersion="0.1"/>
</Control>
</file>

<file path=customXml/item2636.xml><?xml version="1.0" encoding="utf-8"?>
<Control xmlns="http://schemas.microsoft.com/VisualStudio/2011/storyboarding/control">
  <Id Name="System.Storyboarding.Common.Text" Revision="1" Stencil="System.Storyboarding.Common" StencilVersion="0.1"/>
</Control>
</file>

<file path=customXml/item2637.xml><?xml version="1.0" encoding="utf-8"?>
<Control xmlns="http://schemas.microsoft.com/VisualStudio/2011/storyboarding/control">
  <Id Name="System.Storyboarding.Common.Text" Revision="1" Stencil="System.Storyboarding.Common" StencilVersion="0.1"/>
</Control>
</file>

<file path=customXml/item2638.xml><?xml version="1.0" encoding="utf-8"?>
<Control xmlns="http://schemas.microsoft.com/VisualStudio/2011/storyboarding/control">
  <Id Name="System.Storyboarding.Common.Text" Revision="1" Stencil="System.Storyboarding.Common" StencilVersion="0.1"/>
</Control>
</file>

<file path=customXml/item2639.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40.xml><?xml version="1.0" encoding="utf-8"?>
<Control xmlns="http://schemas.microsoft.com/VisualStudio/2011/storyboarding/control">
  <Id Name="System.Storyboarding.Common.Text" Revision="1" Stencil="System.Storyboarding.Common" StencilVersion="0.1"/>
</Control>
</file>

<file path=customXml/item2641.xml><?xml version="1.0" encoding="utf-8"?>
<Control xmlns="http://schemas.microsoft.com/VisualStudio/2011/storyboarding/control">
  <Id Name="System.Storyboarding.Common.Text" Revision="1" Stencil="System.Storyboarding.Common" StencilVersion="0.1"/>
</Control>
</file>

<file path=customXml/item2642.xml><?xml version="1.0" encoding="utf-8"?>
<Control xmlns="http://schemas.microsoft.com/VisualStudio/2011/storyboarding/control">
  <Id Name="System.Storyboarding.Common.Text" Revision="1" Stencil="System.Storyboarding.Common" StencilVersion="0.1"/>
</Control>
</file>

<file path=customXml/item2643.xml><?xml version="1.0" encoding="utf-8"?>
<Control xmlns="http://schemas.microsoft.com/VisualStudio/2011/storyboarding/control">
  <Id Name="3982616a-27fa-40bd-bad5-0141cab90ed9" Revision="1" Stencil="System.MyShapes" StencilVersion="1.0"/>
</Control>
</file>

<file path=customXml/item2644.xml><?xml version="1.0" encoding="utf-8"?>
<Control xmlns="http://schemas.microsoft.com/VisualStudio/2011/storyboarding/control">
  <Id Name="System.Storyboarding.Common.Text" Revision="1" Stencil="System.Storyboarding.Common" StencilVersion="0.1"/>
</Control>
</file>

<file path=customXml/item2645.xml><?xml version="1.0" encoding="utf-8"?>
<Control xmlns="http://schemas.microsoft.com/VisualStudio/2011/storyboarding/control">
  <Id Name="System.Storyboarding.Common.Text" Revision="1" Stencil="System.Storyboarding.Common" StencilVersion="0.1"/>
</Control>
</file>

<file path=customXml/item2646.xml><?xml version="1.0" encoding="utf-8"?>
<Control xmlns="http://schemas.microsoft.com/VisualStudio/2011/storyboarding/control">
  <Id Name="System.Storyboarding.Common.Text" Revision="1" Stencil="System.Storyboarding.Common" StencilVersion="0.1"/>
</Control>
</file>

<file path=customXml/item2647.xml><?xml version="1.0" encoding="utf-8"?>
<Control xmlns="http://schemas.microsoft.com/VisualStudio/2011/storyboarding/control">
  <Id Name="System.Storyboarding.Common.Text" Revision="1" Stencil="System.Storyboarding.Common" StencilVersion="0.1"/>
</Control>
</file>

<file path=customXml/item2648.xml><?xml version="1.0" encoding="utf-8"?>
<Control xmlns="http://schemas.microsoft.com/VisualStudio/2011/storyboarding/control">
  <Id Name="f942614c-ea29-48b0-a0bf-39a188daa13c" Revision="1" Stencil="System.MyShapes" StencilVersion="1.0"/>
</Control>
</file>

<file path=customXml/item2649.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System.Storyboarding.Common.Text" Revision="1" Stencil="System.Storyboarding.Common" StencilVersion="0.1"/>
</Control>
</file>

<file path=customXml/item2650.xml><?xml version="1.0" encoding="utf-8"?>
<Control xmlns="http://schemas.microsoft.com/VisualStudio/2011/storyboarding/control">
  <Id Name="System.Storyboarding.Common.Text" Revision="1" Stencil="System.Storyboarding.Common" StencilVersion="0.1"/>
</Control>
</file>

<file path=customXml/item2651.xml><?xml version="1.0" encoding="utf-8"?>
<Control xmlns="http://schemas.microsoft.com/VisualStudio/2011/storyboarding/control">
  <Id Name="System.Storyboarding.Common.Text" Revision="1" Stencil="System.Storyboarding.Common" StencilVersion="0.1"/>
</Control>
</file>

<file path=customXml/item2652.xml><?xml version="1.0" encoding="utf-8"?>
<Control xmlns="http://schemas.microsoft.com/VisualStudio/2011/storyboarding/control">
  <Id Name="System.Storyboarding.Common.Text" Revision="1" Stencil="System.Storyboarding.Common" StencilVersion="0.1"/>
</Control>
</file>

<file path=customXml/item2653.xml><?xml version="1.0" encoding="utf-8"?>
<Control xmlns="http://schemas.microsoft.com/VisualStudio/2011/storyboarding/control">
  <Id Name="System.Storyboarding.Common.Text" Revision="1" Stencil="System.Storyboarding.Common" StencilVersion="0.1"/>
</Control>
</file>

<file path=customXml/item2654.xml><?xml version="1.0" encoding="utf-8"?>
<Control xmlns="http://schemas.microsoft.com/VisualStudio/2011/storyboarding/control">
  <Id Name="System.Storyboarding.Common.Text" Revision="1" Stencil="System.Storyboarding.Common" StencilVersion="0.1"/>
</Control>
</file>

<file path=customXml/item2655.xml><?xml version="1.0" encoding="utf-8"?>
<Control xmlns="http://schemas.microsoft.com/VisualStudio/2011/storyboarding/control">
  <Id Name="System.Storyboarding.Common.Text" Revision="1" Stencil="System.Storyboarding.Common" StencilVersion="0.1"/>
</Control>
</file>

<file path=customXml/item2656.xml><?xml version="1.0" encoding="utf-8"?>
<Control xmlns="http://schemas.microsoft.com/VisualStudio/2011/storyboarding/control">
  <Id Name="System.Storyboarding.Common.Text" Revision="1" Stencil="System.Storyboarding.Common" StencilVersion="0.1"/>
</Control>
</file>

<file path=customXml/item2657.xml><?xml version="1.0" encoding="utf-8"?>
<Control xmlns="http://schemas.microsoft.com/VisualStudio/2011/storyboarding/control">
  <Id Name="System.Storyboarding.Common.Text" Revision="1" Stencil="System.Storyboarding.Common" StencilVersion="0.1"/>
</Control>
</file>

<file path=customXml/item2658.xml><?xml version="1.0" encoding="utf-8"?>
<Control xmlns="http://schemas.microsoft.com/VisualStudio/2011/storyboarding/control">
  <Id Name="System.Storyboarding.Common.Text" Revision="1" Stencil="System.Storyboarding.Common" StencilVersion="0.1"/>
</Control>
</file>

<file path=customXml/item2659.xml><?xml version="1.0" encoding="utf-8"?>
<Control xmlns="http://schemas.microsoft.com/VisualStudio/2011/storyboarding/control">
  <Id Name="2d0ec6f4-3d74-4898-a25c-e2cd29156f33" Revision="1" Stencil="System.MyShapes" StencilVersion="1.0"/>
</Control>
</file>

<file path=customXml/item266.xml><?xml version="1.0" encoding="utf-8"?>
<Control xmlns="http://schemas.microsoft.com/VisualStudio/2011/storyboarding/control">
  <Id Name="System.Storyboarding.Common.Text" Revision="1" Stencil="System.Storyboarding.Common" StencilVersion="0.1"/>
</Control>
</file>

<file path=customXml/item2660.xml><?xml version="1.0" encoding="utf-8"?>
<Control xmlns="http://schemas.microsoft.com/VisualStudio/2011/storyboarding/control">
  <Id Name="f942614c-ea29-48b0-a0bf-39a188daa13c" Revision="1" Stencil="System.MyShapes" StencilVersion="1.0"/>
</Control>
</file>

<file path=customXml/item2661.xml><?xml version="1.0" encoding="utf-8"?>
<Control xmlns="http://schemas.microsoft.com/VisualStudio/2011/storyboarding/control">
  <Id Name="2d0ec6f4-3d74-4898-a25c-e2cd29156f33" Revision="1" Stencil="System.MyShapes" StencilVersion="1.0"/>
</Control>
</file>

<file path=customXml/item2662.xml><?xml version="1.0" encoding="utf-8"?>
<Control xmlns="http://schemas.microsoft.com/VisualStudio/2011/storyboarding/control">
  <Id Name="System.Storyboarding.Common.Text" Revision="1" Stencil="System.Storyboarding.Common" StencilVersion="0.1"/>
</Control>
</file>

<file path=customXml/item2663.xml><?xml version="1.0" encoding="utf-8"?>
<Control xmlns="http://schemas.microsoft.com/VisualStudio/2011/storyboarding/control">
  <Id Name="System.Storyboarding.Common.Text" Revision="1" Stencil="System.Storyboarding.Common" StencilVersion="0.1"/>
</Control>
</file>

<file path=customXml/item2664.xml><?xml version="1.0" encoding="utf-8"?>
<Control xmlns="http://schemas.microsoft.com/VisualStudio/2011/storyboarding/control">
  <Id Name="5d1b3dce-16e1-4d33-a649-35b231ab4c99" Revision="1" Stencil="System.MyShapes" StencilVersion="1.0"/>
</Control>
</file>

<file path=customXml/item2665.xml><?xml version="1.0" encoding="utf-8"?>
<Control xmlns="http://schemas.microsoft.com/VisualStudio/2011/storyboarding/control">
  <Id Name="System.Storyboarding.Common.Text" Revision="1" Stencil="System.Storyboarding.Common" StencilVersion="0.1"/>
</Control>
</file>

<file path=customXml/item2666.xml><?xml version="1.0" encoding="utf-8"?>
<Control xmlns="http://schemas.microsoft.com/VisualStudio/2011/storyboarding/control">
  <Id Name="System.Storyboarding.Common.Text" Revision="1" Stencil="System.Storyboarding.Common" StencilVersion="0.1"/>
</Control>
</file>

<file path=customXml/item2667.xml><?xml version="1.0" encoding="utf-8"?>
<Control xmlns="http://schemas.microsoft.com/VisualStudio/2011/storyboarding/control">
  <Id Name="System.Storyboarding.Common.Text" Revision="1" Stencil="System.Storyboarding.Common" StencilVersion="0.1"/>
</Control>
</file>

<file path=customXml/item2668.xml><?xml version="1.0" encoding="utf-8"?>
<Control xmlns="http://schemas.microsoft.com/VisualStudio/2011/storyboarding/control">
  <Id Name="System.Storyboarding.Common.Text" Revision="1" Stencil="System.Storyboarding.Common" StencilVersion="0.1"/>
</Control>
</file>

<file path=customXml/item2669.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70.xml><?xml version="1.0" encoding="utf-8"?>
<Control xmlns="http://schemas.microsoft.com/VisualStudio/2011/storyboarding/control">
  <Id Name="5d1b3dce-16e1-4d33-a649-35b231ab4c99" Revision="1" Stencil="System.MyShapes" StencilVersion="1.0"/>
</Control>
</file>

<file path=customXml/item2671.xml><?xml version="1.0" encoding="utf-8"?>
<Control xmlns="http://schemas.microsoft.com/VisualStudio/2011/storyboarding/control">
  <Id Name="System.Storyboarding.Common.Text" Revision="1" Stencil="System.Storyboarding.Common" StencilVersion="0.1"/>
</Control>
</file>

<file path=customXml/item2672.xml><?xml version="1.0" encoding="utf-8"?>
<Control xmlns="http://schemas.microsoft.com/VisualStudio/2011/storyboarding/control">
  <Id Name="f942614c-ea29-48b0-a0bf-39a188daa13c" Revision="1" Stencil="System.MyShapes" StencilVersion="1.0"/>
</Control>
</file>

<file path=customXml/item2673.xml><?xml version="1.0" encoding="utf-8"?>
<Control xmlns="http://schemas.microsoft.com/VisualStudio/2011/storyboarding/control">
  <Id Name="System.Storyboarding.Common.Text" Revision="1" Stencil="System.Storyboarding.Common" StencilVersion="0.1"/>
</Control>
</file>

<file path=customXml/item2674.xml><?xml version="1.0" encoding="utf-8"?>
<Control xmlns="http://schemas.microsoft.com/VisualStudio/2011/storyboarding/control">
  <Id Name="f942614c-ea29-48b0-a0bf-39a188daa13c" Revision="1" Stencil="System.MyShapes" StencilVersion="1.0"/>
</Control>
</file>

<file path=customXml/item2675.xml><?xml version="1.0" encoding="utf-8"?>
<Control xmlns="http://schemas.microsoft.com/VisualStudio/2011/storyboarding/control">
  <Id Name="System.Storyboarding.Common.Text" Revision="1" Stencil="System.Storyboarding.Common" StencilVersion="0.1"/>
</Control>
</file>

<file path=customXml/item2676.xml><?xml version="1.0" encoding="utf-8"?>
<Control xmlns="http://schemas.microsoft.com/VisualStudio/2011/storyboarding/control">
  <Id Name="System.Storyboarding.Common.Text" Revision="1" Stencil="System.Storyboarding.Common" StencilVersion="0.1"/>
</Control>
</file>

<file path=customXml/item2677.xml><?xml version="1.0" encoding="utf-8"?>
<Control xmlns="http://schemas.microsoft.com/VisualStudio/2011/storyboarding/control">
  <Id Name="System.Storyboarding.Common.Text" Revision="1" Stencil="System.Storyboarding.Common" StencilVersion="0.1"/>
</Control>
</file>

<file path=customXml/item2678.xml><?xml version="1.0" encoding="utf-8"?>
<Control xmlns="http://schemas.microsoft.com/VisualStudio/2011/storyboarding/control">
  <Id Name="68a6efa7-0759-454d-829d-0dcf3dd35ea4" Revision="1" Stencil="System.MyShapes" StencilVersion="1.0"/>
</Control>
</file>

<file path=customXml/item2679.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126ea32c-c6f2-4e50-82f4-2b9687deaa14" Revision="1" Stencil="System.MyShapes" StencilVersion="1.0"/>
</Control>
</file>

<file path=customXml/item2680.xml><?xml version="1.0" encoding="utf-8"?>
<Control xmlns="http://schemas.microsoft.com/VisualStudio/2011/storyboarding/control">
  <Id Name="System.Storyboarding.Common.Text" Revision="1" Stencil="System.Storyboarding.Common" StencilVersion="0.1"/>
</Control>
</file>

<file path=customXml/item2681.xml><?xml version="1.0" encoding="utf-8"?>
<Control xmlns="http://schemas.microsoft.com/VisualStudio/2011/storyboarding/control">
  <Id Name="68a6efa7-0759-454d-829d-0dcf3dd35ea4" Revision="1" Stencil="System.MyShapes" StencilVersion="1.0"/>
</Control>
</file>

<file path=customXml/item2682.xml><?xml version="1.0" encoding="utf-8"?>
<Control xmlns="http://schemas.microsoft.com/VisualStudio/2011/storyboarding/control">
  <Id Name="System.Storyboarding.Common.Text" Revision="1" Stencil="System.Storyboarding.Common" StencilVersion="0.1"/>
</Control>
</file>

<file path=customXml/item2683.xml><?xml version="1.0" encoding="utf-8"?>
<Control xmlns="http://schemas.microsoft.com/VisualStudio/2011/storyboarding/control">
  <Id Name="f942614c-ea29-48b0-a0bf-39a188daa13c" Revision="1" Stencil="System.MyShapes" StencilVersion="1.0"/>
</Control>
</file>

<file path=customXml/item2684.xml><?xml version="1.0" encoding="utf-8"?>
<Control xmlns="http://schemas.microsoft.com/VisualStudio/2011/storyboarding/control">
  <Id Name="2d0ec6f4-3d74-4898-a25c-e2cd29156f33" Revision="1" Stencil="System.MyShapes" StencilVersion="1.0"/>
</Control>
</file>

<file path=customXml/item2685.xml><?xml version="1.0" encoding="utf-8"?>
<Control xmlns="http://schemas.microsoft.com/VisualStudio/2011/storyboarding/control">
  <Id Name="2d0ec6f4-3d74-4898-a25c-e2cd29156f33" Revision="1" Stencil="System.MyShapes" StencilVersion="1.0"/>
</Control>
</file>

<file path=customXml/item2686.xml><?xml version="1.0" encoding="utf-8"?>
<Control xmlns="http://schemas.microsoft.com/VisualStudio/2011/storyboarding/control">
  <Id Name="System.Storyboarding.Common.Text" Revision="1" Stencil="System.Storyboarding.Common" StencilVersion="0.1"/>
</Control>
</file>

<file path=customXml/item2687.xml><?xml version="1.0" encoding="utf-8"?>
<Control xmlns="http://schemas.microsoft.com/VisualStudio/2011/storyboarding/control">
  <Id Name="System.Storyboarding.Common.Text" Revision="1" Stencil="System.Storyboarding.Common" StencilVersion="0.1"/>
</Control>
</file>

<file path=customXml/item2688.xml><?xml version="1.0" encoding="utf-8"?>
<Control xmlns="http://schemas.microsoft.com/VisualStudio/2011/storyboarding/control">
  <Id Name="f942614c-ea29-48b0-a0bf-39a188daa13c" Revision="1" Stencil="System.MyShapes" StencilVersion="1.0"/>
</Control>
</file>

<file path=customXml/item2689.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f942614c-ea29-48b0-a0bf-39a188daa13c" Revision="1" Stencil="System.MyShapes" StencilVersion="1.0"/>
</Control>
</file>

<file path=customXml/item2690.xml><?xml version="1.0" encoding="utf-8"?>
<Control xmlns="http://schemas.microsoft.com/VisualStudio/2011/storyboarding/control">
  <Id Name="System.Storyboarding.Common.Text" Revision="1" Stencil="System.Storyboarding.Common" StencilVersion="0.1"/>
</Control>
</file>

<file path=customXml/item2691.xml><?xml version="1.0" encoding="utf-8"?>
<Control xmlns="http://schemas.microsoft.com/VisualStudio/2011/storyboarding/control">
  <Id Name="System.Storyboarding.Common.Text" Revision="1" Stencil="System.Storyboarding.Common" StencilVersion="0.1"/>
</Control>
</file>

<file path=customXml/item2692.xml><?xml version="1.0" encoding="utf-8"?>
<Control xmlns="http://schemas.microsoft.com/VisualStudio/2011/storyboarding/control">
  <Id Name="System.Storyboarding.Common.Text" Revision="1" Stencil="System.Storyboarding.Common" StencilVersion="0.1"/>
</Control>
</file>

<file path=customXml/item2693.xml><?xml version="1.0" encoding="utf-8"?>
<Control xmlns="http://schemas.microsoft.com/VisualStudio/2011/storyboarding/control">
  <Id Name="126ea32c-c6f2-4e50-82f4-2b9687deaa14" Revision="1" Stencil="System.MyShapes" StencilVersion="1.0"/>
</Control>
</file>

<file path=customXml/item2694.xml><?xml version="1.0" encoding="utf-8"?>
<Control xmlns="http://schemas.microsoft.com/VisualStudio/2011/storyboarding/control">
  <Id Name="f942614c-ea29-48b0-a0bf-39a188daa13c" Revision="1" Stencil="System.MyShapes" StencilVersion="1.0"/>
</Control>
</file>

<file path=customXml/item2695.xml><?xml version="1.0" encoding="utf-8"?>
<Control xmlns="http://schemas.microsoft.com/VisualStudio/2011/storyboarding/control">
  <Id Name="68a6efa7-0759-454d-829d-0dcf3dd35ea4" Revision="1" Stencil="System.MyShapes" StencilVersion="1.0"/>
</Control>
</file>

<file path=customXml/item2696.xml><?xml version="1.0" encoding="utf-8"?>
<Control xmlns="http://schemas.microsoft.com/VisualStudio/2011/storyboarding/control">
  <Id Name="2d0ec6f4-3d74-4898-a25c-e2cd29156f33" Revision="1" Stencil="System.MyShapes" StencilVersion="1.0"/>
</Control>
</file>

<file path=customXml/item2697.xml><?xml version="1.0" encoding="utf-8"?>
<Control xmlns="http://schemas.microsoft.com/VisualStudio/2011/storyboarding/control">
  <Id Name="f942614c-ea29-48b0-a0bf-39a188daa13c" Revision="1" Stencil="System.MyShapes" StencilVersion="1.0"/>
</Control>
</file>

<file path=customXml/item2698.xml><?xml version="1.0" encoding="utf-8"?>
<Control xmlns="http://schemas.microsoft.com/VisualStudio/2011/storyboarding/control">
  <Id Name="0eb6adba-f44f-478a-accc-2bc808ff9e71" Revision="1" Stencil="System.MyShapes" StencilVersion="1.0"/>
</Control>
</file>

<file path=customXml/item269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00.xml><?xml version="1.0" encoding="utf-8"?>
<Control xmlns="http://schemas.microsoft.com/VisualStudio/2011/storyboarding/control">
  <Id Name="System.Storyboarding.Common.Text" Revision="1" Stencil="System.Storyboarding.Common" StencilVersion="0.1"/>
</Control>
</file>

<file path=customXml/item2701.xml><?xml version="1.0" encoding="utf-8"?>
<Control xmlns="http://schemas.microsoft.com/VisualStudio/2011/storyboarding/control">
  <Id Name="f942614c-ea29-48b0-a0bf-39a188daa13c" Revision="1" Stencil="System.MyShapes" StencilVersion="1.0"/>
</Control>
</file>

<file path=customXml/item2702.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f942614c-ea29-48b0-a0bf-39a188daa13c" Revision="1" Stencil="System.MyShapes" StencilVersion="1.0"/>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f942614c-ea29-48b0-a0bf-39a188daa13c" Revision="1" Stencil="System.MyShapes" StencilVersion="1.0"/>
</Control>
</file>

<file path=customXml/item275.xml><?xml version="1.0" encoding="utf-8"?>
<Control xmlns="http://schemas.microsoft.com/VisualStudio/2011/storyboarding/control">
  <Id Name="2d0ec6f4-3d74-4898-a25c-e2cd29156f33" Revision="1" Stencil="System.MyShapes" StencilVersion="1.0"/>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68a6efa7-0759-454d-829d-0dcf3dd35ea4" Revision="1" Stencil="System.MyShapes" StencilVersion="1.0"/>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2d0ec6f4-3d74-4898-a25c-e2cd29156f33" Revision="1" Stencil="System.MyShapes" StencilVersion="1.0"/>
</Control>
</file>

<file path=customXml/item285.xml><?xml version="1.0" encoding="utf-8"?>
<Control xmlns="http://schemas.microsoft.com/VisualStudio/2011/storyboarding/control">
  <Id Name="f942614c-ea29-48b0-a0bf-39a188daa13c" Revision="1" Stencil="System.MyShapes" StencilVersion="1.0"/>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f942614c-ea29-48b0-a0bf-39a188daa13c" Revision="1" Stencil="System.MyShapes" StencilVersion="1.0"/>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2d0ec6f4-3d74-4898-a25c-e2cd29156f33" Revision="1" Stencil="System.MyShapes" StencilVersion="1.0"/>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2d0ec6f4-3d74-4898-a25c-e2cd29156f33" Revision="1" Stencil="System.MyShapes" StencilVersion="1.0"/>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f942614c-ea29-48b0-a0bf-39a188daa13c" Revision="1" Stencil="System.MyShapes" StencilVersion="1.0"/>
</Control>
</file>

<file path=customXml/item296.xml><?xml version="1.0" encoding="utf-8"?>
<Control xmlns="http://schemas.microsoft.com/VisualStudio/2011/storyboarding/control">
  <Id Name="68a6efa7-0759-454d-829d-0dcf3dd35ea4" Revision="1" Stencil="System.MyShapes" StencilVersion="1.0"/>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5d1b3dce-16e1-4d33-a649-35b231ab4c99" Revision="1" Stencil="System.MyShapes" StencilVersion="1.0"/>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f942614c-ea29-48b0-a0bf-39a188daa13c" Revision="1" Stencil="System.MyShapes" StencilVersion="1.0"/>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f942614c-ea29-48b0-a0bf-39a188daa13c" Revision="1" Stencil="System.MyShapes" StencilVersion="1.0"/>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2d0ec6f4-3d74-4898-a25c-e2cd29156f33" Revision="1" Stencil="System.MyShapes" StencilVersion="1.0"/>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68a6efa7-0759-454d-829d-0dcf3dd35ea4" Revision="1" Stencil="System.MyShapes" StencilVersion="1.0"/>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126ea32c-c6f2-4e50-82f4-2b9687deaa14" Revision="1" Stencil="System.MyShapes" StencilVersion="1.0"/>
</Control>
</file>

<file path=customXml/item331.xml><?xml version="1.0" encoding="utf-8"?>
<Control xmlns="http://schemas.microsoft.com/VisualStudio/2011/storyboarding/control">
  <Id Name="f942614c-ea29-48b0-a0bf-39a188daa13c" Revision="1" Stencil="System.MyShapes" StencilVersion="1.0"/>
</Control>
</file>

<file path=customXml/item332.xml><?xml version="1.0" encoding="utf-8"?>
<Control xmlns="http://schemas.microsoft.com/VisualStudio/2011/storyboarding/control">
  <Id Name="2d0ec6f4-3d74-4898-a25c-e2cd29156f33" Revision="1" Stencil="System.MyShapes" StencilVersion="1.0"/>
</Control>
</file>

<file path=customXml/item333.xml><?xml version="1.0" encoding="utf-8"?>
<Control xmlns="http://schemas.microsoft.com/VisualStudio/2011/storyboarding/control">
  <Id Name="2d0ec6f4-3d74-4898-a25c-e2cd29156f33" Revision="1" Stencil="System.MyShapes" StencilVersion="1.0"/>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f942614c-ea29-48b0-a0bf-39a188daa13c" Revision="1" Stencil="System.MyShapes" StencilVersion="1.0"/>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f942614c-ea29-48b0-a0bf-39a188daa13c" Revision="1" Stencil="System.MyShapes" StencilVersion="1.0"/>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126ea32c-c6f2-4e50-82f4-2b9687deaa14" Revision="1" Stencil="System.MyShapes" StencilVersion="1.0"/>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26215876-6989-4482-a047-662b9a79ecf7" Revision="1" Stencil="System.MyShapes" StencilVersion="1.0"/>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5d1b3dce-16e1-4d33-a649-35b231ab4c99" Revision="1" Stencil="System.MyShapes" StencilVersion="1.0"/>
</Control>
</file>

<file path=customXml/item356.xml><?xml version="1.0" encoding="utf-8"?>
<Control xmlns="http://schemas.microsoft.com/VisualStudio/2011/storyboarding/control">
  <Id Name="126ea32c-c6f2-4e50-82f4-2b9687deaa14" Revision="1" Stencil="System.MyShapes" StencilVersion="1.0"/>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2d0ec6f4-3d74-4898-a25c-e2cd29156f33" Revision="1" Stencil="System.MyShapes" StencilVersion="1.0"/>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0eb6adba-f44f-478a-accc-2bc808ff9e71" Revision="1" Stencil="System.MyShapes" StencilVersion="1.0"/>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f942614c-ea29-48b0-a0bf-39a188daa13c" Revision="1" Stencil="System.MyShapes" StencilVersion="1.0"/>
</Control>
</file>

<file path=customXml/item369.xml><?xml version="1.0" encoding="utf-8"?>
<Control xmlns="http://schemas.microsoft.com/VisualStudio/2011/storyboarding/control">
  <Id Name="f942614c-ea29-48b0-a0bf-39a188daa13c" Revision="1" Stencil="System.MyShapes" StencilVersion="1.0"/>
</Control>
</file>

<file path=customXml/item37.xml><?xml version="1.0" encoding="utf-8"?>
<Control xmlns="http://schemas.microsoft.com/VisualStudio/2011/storyboarding/control">
  <Id Name="f942614c-ea29-48b0-a0bf-39a188daa13c" Revision="1" Stencil="System.MyShapes" StencilVersion="1.0"/>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126ea32c-c6f2-4e50-82f4-2b9687deaa14" Revision="1" Stencil="System.MyShapes" StencilVersion="1.0"/>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68a6efa7-0759-454d-829d-0dcf3dd35ea4" Revision="1" Stencil="System.MyShapes" StencilVersion="1.0"/>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5d1b3dce-16e1-4d33-a649-35b231ab4c99" Revision="1" Stencil="System.MyShapes" StencilVersion="1.0"/>
</Control>
</file>

<file path=customXml/item38.xml><?xml version="1.0" encoding="utf-8"?>
<Control xmlns="http://schemas.microsoft.com/VisualStudio/2011/storyboarding/control">
  <Id Name="f942614c-ea29-48b0-a0bf-39a188daa13c" Revision="1" Stencil="System.MyShapes" StencilVersion="1.0"/>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2d0ec6f4-3d74-4898-a25c-e2cd29156f33" Revision="1" Stencil="System.MyShapes" StencilVersion="1.0"/>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126ea32c-c6f2-4e50-82f4-2b9687deaa14" Revision="1" Stencil="System.MyShapes" StencilVersion="1.0"/>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f942614c-ea29-48b0-a0bf-39a188daa13c" Revision="1" Stencil="System.MyShapes" StencilVersion="1.0"/>
</Control>
</file>

<file path=customXml/item39.xml><?xml version="1.0" encoding="utf-8"?>
<Control xmlns="http://schemas.microsoft.com/VisualStudio/2011/storyboarding/control">
  <Id Name="2d0ec6f4-3d74-4898-a25c-e2cd29156f33" Revision="1" Stencil="System.MyShapes" StencilVersion="1.0"/>
</Control>
</file>

<file path=customXml/item390.xml><?xml version="1.0" encoding="utf-8"?>
<Control xmlns="http://schemas.microsoft.com/VisualStudio/2011/storyboarding/control">
  <Id Name="f942614c-ea29-48b0-a0bf-39a188daa13c" Revision="1" Stencil="System.MyShapes" StencilVersion="1.0"/>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f942614c-ea29-48b0-a0bf-39a188daa13c" Revision="1" Stencil="System.MyShapes" StencilVersion="1.0"/>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f942614c-ea29-48b0-a0bf-39a188daa13c" Revision="1" Stencil="System.MyShapes" StencilVersion="1.0"/>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2d0ec6f4-3d74-4898-a25c-e2cd29156f33" Revision="1" Stencil="System.MyShapes" StencilVersion="1.0"/>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f942614c-ea29-48b0-a0bf-39a188daa13c" Revision="1" Stencil="System.MyShapes" StencilVersion="1.0"/>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f942614c-ea29-48b0-a0bf-39a188daa13c" Revision="1" Stencil="System.MyShapes" StencilVersion="1.0"/>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f942614c-ea29-48b0-a0bf-39a188daa13c" Revision="1" Stencil="System.MyShapes" StencilVersion="1.0"/>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f942614c-ea29-48b0-a0bf-39a188daa13c" Revision="1" Stencil="System.MyShapes" StencilVersion="1.0"/>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0eb6adba-f44f-478a-accc-2bc808ff9e71" Revision="1" Stencil="System.MyShapes" StencilVersion="1.0"/>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126ea32c-c6f2-4e50-82f4-2b9687deaa14" Revision="1" Stencil="System.MyShapes" StencilVersion="1.0"/>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5d1b3dce-16e1-4d33-a649-35b231ab4c99" Revision="1" Stencil="System.MyShapes" StencilVersion="1.0"/>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f942614c-ea29-48b0-a0bf-39a188daa13c"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2d0ec6f4-3d74-4898-a25c-e2cd29156f33" Revision="1" Stencil="System.MyShapes" StencilVersion="1.0"/>
</Control>
</file>

<file path=customXml/item451.xml><?xml version="1.0" encoding="utf-8"?>
<Control xmlns="http://schemas.microsoft.com/VisualStudio/2011/storyboarding/control">
  <Id Name="2d0ec6f4-3d74-4898-a25c-e2cd29156f33" Revision="1" Stencil="System.MyShapes" StencilVersion="1.0"/>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19c56bb1-b2fd-4f21-af48-79b3e509800c" Revision="1" Stencil="System.MyShapes" StencilVersion="1.0"/>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2d0ec6f4-3d74-4898-a25c-e2cd29156f33" Revision="1" Stencil="System.MyShapes" StencilVersion="1.0"/>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f942614c-ea29-48b0-a0bf-39a188daa13c" Revision="1" Stencil="System.MyShapes" StencilVersion="1.0"/>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2d0ec6f4-3d74-4898-a25c-e2cd29156f33" Revision="1" Stencil="System.MyShapes" StencilVersion="1.0"/>
</Control>
</file>

<file path=customXml/item47.xml><?xml version="1.0" encoding="utf-8"?>
<Control xmlns="http://schemas.microsoft.com/VisualStudio/2011/storyboarding/control">
  <Id Name="68a6efa7-0759-454d-829d-0dcf3dd35ea4" Revision="1" Stencil="System.MyShapes" StencilVersion="1.0"/>
</Control>
</file>

<file path=customXml/item470.xml><?xml version="1.0" encoding="utf-8"?>
<Control xmlns="http://schemas.microsoft.com/VisualStudio/2011/storyboarding/control">
  <Id Name="126ea32c-c6f2-4e50-82f4-2b9687deaa14" Revision="1" Stencil="System.MyShapes" StencilVersion="1.0"/>
</Control>
</file>

<file path=customXml/item471.xml><?xml version="1.0" encoding="utf-8"?>
<Control xmlns="http://schemas.microsoft.com/VisualStudio/2011/storyboarding/control">
  <Id Name="2d0ec6f4-3d74-4898-a25c-e2cd29156f33" Revision="1" Stencil="System.MyShapes" StencilVersion="1.0"/>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0eb6adba-f44f-478a-accc-2bc808ff9e71" Revision="1" Stencil="System.MyShapes" StencilVersion="1.0"/>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68a6efa7-0759-454d-829d-0dcf3dd35ea4" Revision="1" Stencil="System.MyShapes" StencilVersion="1.0"/>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f942614c-ea29-48b0-a0bf-39a188daa13c" Revision="1" Stencil="System.MyShapes" StencilVersion="1.0"/>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68a6efa7-0759-454d-829d-0dcf3dd35ea4" Revision="1" Stencil="System.MyShapes" StencilVersion="1.0"/>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126ea32c-c6f2-4e50-82f4-2b9687deaa14" Revision="1" Stencil="System.MyShapes" StencilVersion="1.0"/>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2d0ec6f4-3d74-4898-a25c-e2cd29156f33" Revision="1" Stencil="System.MyShapes" StencilVersion="1.0"/>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f942614c-ea29-48b0-a0bf-39a188daa13c" Revision="1" Stencil="System.MyShapes" StencilVersion="1.0"/>
</Control>
</file>

<file path=customXml/item521.xml><?xml version="1.0" encoding="utf-8"?>
<Control xmlns="http://schemas.microsoft.com/VisualStudio/2011/storyboarding/control">
  <Id Name="2d0ec6f4-3d74-4898-a25c-e2cd29156f33" Revision="1" Stencil="System.MyShapes" StencilVersion="1.0"/>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2d0ec6f4-3d74-4898-a25c-e2cd29156f33" Revision="1" Stencil="System.MyShapes" StencilVersion="1.0"/>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126ea32c-c6f2-4e50-82f4-2b9687deaa14" Revision="1" Stencil="System.MyShapes" StencilVersion="1.0"/>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f942614c-ea29-48b0-a0bf-39a188daa13c" Revision="1" Stencil="System.MyShapes" StencilVersion="1.0"/>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f942614c-ea29-48b0-a0bf-39a188daa13c" Revision="1" Stencil="System.MyShapes" StencilVersion="1.0"/>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2d0ec6f4-3d74-4898-a25c-e2cd29156f33" Revision="1" Stencil="System.MyShapes" StencilVersion="1.0"/>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2d0ec6f4-3d74-4898-a25c-e2cd29156f33" Revision="1" Stencil="System.MyShapes" StencilVersion="1.0"/>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f942614c-ea29-48b0-a0bf-39a188daa13c" Revision="1" Stencil="System.MyShapes" StencilVersion="1.0"/>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f942614c-ea29-48b0-a0bf-39a188daa13c" Revision="1" Stencil="System.MyShapes" StencilVersion="1.0"/>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126ea32c-c6f2-4e50-82f4-2b9687deaa14" Revision="1" Stencil="System.MyShapes" StencilVersion="1.0"/>
</Control>
</file>

<file path=customXml/item570.xml><?xml version="1.0" encoding="utf-8"?>
<Control xmlns="http://schemas.microsoft.com/VisualStudio/2011/storyboarding/control">
  <Id Name="f942614c-ea29-48b0-a0bf-39a188daa13c"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126ea32c-c6f2-4e50-82f4-2b9687deaa14" Revision="1" Stencil="System.MyShapes" StencilVersion="1.0"/>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f942614c-ea29-48b0-a0bf-39a188daa13c" Revision="1" Stencil="System.MyShapes" StencilVersion="1.0"/>
</Control>
</file>

<file path=customXml/item576.xml><?xml version="1.0" encoding="utf-8"?>
<Control xmlns="http://schemas.microsoft.com/VisualStudio/2011/storyboarding/control">
  <Id Name="f942614c-ea29-48b0-a0bf-39a188daa13c" Revision="1" Stencil="System.MyShapes" StencilVersion="1.0"/>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d5e82da4-47fc-4565-9e00-c6e9eb545c72" Revision="1" Stencil="System.MyShapes" StencilVersion="1.0"/>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f942614c-ea29-48b0-a0bf-39a188daa13c" Revision="1" Stencil="System.MyShapes" StencilVersion="1.0"/>
</Control>
</file>

<file path=customXml/item581.xml><?xml version="1.0" encoding="utf-8"?>
<Control xmlns="http://schemas.microsoft.com/VisualStudio/2011/storyboarding/control">
  <Id Name="2d0ec6f4-3d74-4898-a25c-e2cd29156f33" Revision="1" Stencil="System.MyShapes" StencilVersion="1.0"/>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f942614c-ea29-48b0-a0bf-39a188daa13c" Revision="1" Stencil="System.MyShapes" StencilVersion="1.0"/>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2d0ec6f4-3d74-4898-a25c-e2cd29156f33" Revision="1" Stencil="System.MyShapes" StencilVersion="1.0"/>
</Control>
</file>

<file path=customXml/item592.xml><?xml version="1.0" encoding="utf-8"?>
<Control xmlns="http://schemas.microsoft.com/VisualStudio/2011/storyboarding/control">
  <Id Name="126ea32c-c6f2-4e50-82f4-2b9687deaa14" Revision="1" Stencil="System.MyShapes" StencilVersion="1.0"/>
</Control>
</file>

<file path=customXml/item593.xml><?xml version="1.0" encoding="utf-8"?>
<Control xmlns="http://schemas.microsoft.com/VisualStudio/2011/storyboarding/control">
  <Id Name="f942614c-ea29-48b0-a0bf-39a188daa13c" Revision="1" Stencil="System.MyShapes" StencilVersion="1.0"/>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2d0ec6f4-3d74-4898-a25c-e2cd29156f33" Revision="1" Stencil="System.MyShapes" StencilVersion="1.0"/>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2d0ec6f4-3d74-4898-a25c-e2cd29156f33" Revision="1" Stencil="System.MyShapes" StencilVersion="1.0"/>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2d0ec6f4-3d74-4898-a25c-e2cd29156f33" Revision="1" Stencil="System.MyShapes" StencilVersion="1.0"/>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f942614c-ea29-48b0-a0bf-39a188daa13c" Revision="1" Stencil="System.MyShapes" StencilVersion="1.0"/>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f942614c-ea29-48b0-a0bf-39a188daa13c" Revision="1" Stencil="System.MyShapes" StencilVersion="1.0"/>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5d1b3dce-16e1-4d33-a649-35b231ab4c99" Revision="1" Stencil="System.MyShapes" StencilVersion="1.0"/>
</Control>
</file>

<file path=customXml/item637.xml><?xml version="1.0" encoding="utf-8"?>
<Control xmlns="http://schemas.microsoft.com/VisualStudio/2011/storyboarding/control">
  <Id Name="f942614c-ea29-48b0-a0bf-39a188daa13c" Revision="1" Stencil="System.MyShapes" StencilVersion="1.0"/>
</Control>
</file>

<file path=customXml/item638.xml><?xml version="1.0" encoding="utf-8"?>
<Control xmlns="http://schemas.microsoft.com/VisualStudio/2011/storyboarding/control">
  <Id Name="68a6efa7-0759-454d-829d-0dcf3dd35ea4" Revision="1" Stencil="System.MyShapes" StencilVersion="1.0"/>
</Control>
</file>

<file path=customXml/item639.xml><?xml version="1.0" encoding="utf-8"?>
<Control xmlns="http://schemas.microsoft.com/VisualStudio/2011/storyboarding/control">
  <Id Name="126ea32c-c6f2-4e50-82f4-2b9687deaa14" Revision="1" Stencil="System.MyShapes" StencilVersion="1.0"/>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2d0ec6f4-3d74-4898-a25c-e2cd29156f33" Revision="1" Stencil="System.MyShapes" StencilVersion="1.0"/>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f942614c-ea29-48b0-a0bf-39a188daa13c" Revision="1" Stencil="System.MyShapes" StencilVersion="1.0"/>
</Control>
</file>

<file path=customXml/item645.xml><?xml version="1.0" encoding="utf-8"?>
<Control xmlns="http://schemas.microsoft.com/VisualStudio/2011/storyboarding/control">
  <Id Name="68a6efa7-0759-454d-829d-0dcf3dd35ea4" Revision="1" Stencil="System.MyShapes" StencilVersion="1.0"/>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126ea32c-c6f2-4e50-82f4-2b9687deaa14" Revision="1" Stencil="System.MyShapes" StencilVersion="1.0"/>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f942614c-ea29-48b0-a0bf-39a188daa13c" Revision="1" Stencil="System.MyShapes" StencilVersion="1.0"/>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f942614c-ea29-48b0-a0bf-39a188daa13c" Revision="1" Stencil="System.MyShapes" StencilVersion="1.0"/>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2d0ec6f4-3d74-4898-a25c-e2cd29156f33" Revision="1" Stencil="System.MyShapes" StencilVersion="1.0"/>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f942614c-ea29-48b0-a0bf-39a188daa13c" Revision="1" Stencil="System.MyShapes" StencilVersion="1.0"/>
</Control>
</file>

<file path=customXml/item676.xml><?xml version="1.0" encoding="utf-8"?>
<Control xmlns="http://schemas.microsoft.com/VisualStudio/2011/storyboarding/control">
  <Id Name="2d0ec6f4-3d74-4898-a25c-e2cd29156f33" Revision="1" Stencil="System.MyShapes" StencilVersion="1.0"/>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f942614c-ea29-48b0-a0bf-39a188daa13c" Revision="1" Stencil="System.MyShapes" StencilVersion="1.0"/>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2d0ec6f4-3d74-4898-a25c-e2cd29156f33" Revision="1" Stencil="System.MyShapes" StencilVersion="1.0"/>
</Control>
</file>

<file path=customXml/item683.xml><?xml version="1.0" encoding="utf-8"?>
<Control xmlns="http://schemas.microsoft.com/VisualStudio/2011/storyboarding/control">
  <Id Name="f942614c-ea29-48b0-a0bf-39a188daa13c" Revision="1" Stencil="System.MyShapes" StencilVersion="1.0"/>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2d0ec6f4-3d74-4898-a25c-e2cd29156f33" Revision="1" Stencil="System.MyShapes" StencilVersion="1.0"/>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f942614c-ea29-48b0-a0bf-39a188daa13c" Revision="1" Stencil="System.MyShapes" StencilVersion="1.0"/>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f942614c-ea29-48b0-a0bf-39a188daa13c" Revision="1" Stencil="System.MyShapes" StencilVersion="1.0"/>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2d0ec6f4-3d74-4898-a25c-e2cd29156f33"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f942614c-ea29-48b0-a0bf-39a188daa13c" Revision="1" Stencil="System.MyShapes" StencilVersion="1.0"/>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f942614c-ea29-48b0-a0bf-39a188daa13c" Revision="1" Stencil="System.MyShapes" StencilVersion="1.0"/>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2d0ec6f4-3d74-4898-a25c-e2cd29156f33" Revision="1" Stencil="System.MyShapes" StencilVersion="1.0"/>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f942614c-ea29-48b0-a0bf-39a188daa13c" Revision="1" Stencil="System.MyShapes" StencilVersion="1.0"/>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f942614c-ea29-48b0-a0bf-39a188daa13c" Revision="1" Stencil="System.MyShapes" StencilVersion="1.0"/>
</Control>
</file>

<file path=customXml/item726.xml><?xml version="1.0" encoding="utf-8"?>
<Control xmlns="http://schemas.microsoft.com/VisualStudio/2011/storyboarding/control">
  <Id Name="2d0ec6f4-3d74-4898-a25c-e2cd29156f33" Revision="1" Stencil="System.MyShapes" StencilVersion="1.0"/>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126ea32c-c6f2-4e50-82f4-2b9687deaa14" Revision="1" Stencil="System.MyShapes" StencilVersion="1.0"/>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2d0ec6f4-3d74-4898-a25c-e2cd29156f33" Revision="1" Stencil="System.MyShapes" StencilVersion="1.0"/>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2d0ec6f4-3d74-4898-a25c-e2cd29156f33" Revision="1" Stencil="System.MyShapes" StencilVersion="1.0"/>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68a6efa7-0759-454d-829d-0dcf3dd35ea4" Revision="1" Stencil="System.MyShapes" StencilVersion="1.0"/>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126ea32c-c6f2-4e50-82f4-2b9687deaa14" Revision="1" Stencil="System.MyShapes" StencilVersion="1.0"/>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f942614c-ea29-48b0-a0bf-39a188daa13c" Revision="1" Stencil="System.MyShapes" StencilVersion="1.0"/>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2d0ec6f4-3d74-4898-a25c-e2cd29156f33" Revision="1" Stencil="System.MyShapes" StencilVersion="1.0"/>
</Control>
</file>

<file path=customXml/item746.xml><?xml version="1.0" encoding="utf-8"?>
<Control xmlns="http://schemas.microsoft.com/VisualStudio/2011/storyboarding/control">
  <Id Name="2d0ec6f4-3d74-4898-a25c-e2cd29156f33" Revision="1" Stencil="System.MyShapes" StencilVersion="1.0"/>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126ea32c-c6f2-4e50-82f4-2b9687deaa14"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68a6efa7-0759-454d-829d-0dcf3dd35ea4" Revision="1" Stencil="System.MyShapes" StencilVersion="1.0"/>
</Control>
</file>

<file path=customXml/item755.xml><?xml version="1.0" encoding="utf-8"?>
<Control xmlns="http://schemas.microsoft.com/VisualStudio/2011/storyboarding/control">
  <Id Name="2d0ec6f4-3d74-4898-a25c-e2cd29156f33" Revision="1" Stencil="System.MyShapes" StencilVersion="1.0"/>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126ea32c-c6f2-4e50-82f4-2b9687deaa14" Revision="1" Stencil="System.MyShapes" StencilVersion="1.0"/>
</Control>
</file>

<file path=customXml/item758.xml><?xml version="1.0" encoding="utf-8"?>
<Control xmlns="http://schemas.microsoft.com/VisualStudio/2011/storyboarding/control">
  <Id Name="68a6efa7-0759-454d-829d-0dcf3dd35ea4" Revision="1" Stencil="System.MyShapes" StencilVersion="1.0"/>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f942614c-ea29-48b0-a0bf-39a188daa13c"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2d0ec6f4-3d74-4898-a25c-e2cd29156f33" Revision="1" Stencil="System.MyShapes" StencilVersion="1.0"/>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2d0ec6f4-3d74-4898-a25c-e2cd29156f33" Revision="1" Stencil="System.MyShapes" StencilVersion="1.0"/>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68a6efa7-0759-454d-829d-0dcf3dd35ea4" Revision="1" Stencil="System.MyShapes" StencilVersion="1.0"/>
</Control>
</file>

<file path=customXml/item776.xml><?xml version="1.0" encoding="utf-8"?>
<Control xmlns="http://schemas.microsoft.com/VisualStudio/2011/storyboarding/control">
  <Id Name="f942614c-ea29-48b0-a0bf-39a188daa13c" Revision="1" Stencil="System.MyShapes" StencilVersion="1.0"/>
</Control>
</file>

<file path=customXml/item777.xml><?xml version="1.0" encoding="utf-8"?>
<Control xmlns="http://schemas.microsoft.com/VisualStudio/2011/storyboarding/control">
  <Id Name="5d1b3dce-16e1-4d33-a649-35b231ab4c99" Revision="1" Stencil="System.MyShapes" StencilVersion="1.0"/>
</Control>
</file>

<file path=customXml/item778.xml><?xml version="1.0" encoding="utf-8"?>
<Control xmlns="http://schemas.microsoft.com/VisualStudio/2011/storyboarding/control">
  <Id Name="2d0ec6f4-3d74-4898-a25c-e2cd29156f33" Revision="1" Stencil="System.MyShapes" StencilVersion="1.0"/>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3ee1eca6-89c0-43ce-ba58-ed47ec4ec8bf" Revision="1" Stencil="System.MyShapes" StencilVersion="1.0"/>
</Control>
</file>

<file path=customXml/item782.xml><?xml version="1.0" encoding="utf-8"?>
<Control xmlns="http://schemas.microsoft.com/VisualStudio/2011/storyboarding/control">
  <Id Name="2d0ec6f4-3d74-4898-a25c-e2cd29156f33" Revision="1" Stencil="System.MyShapes" StencilVersion="1.0"/>
</Control>
</file>

<file path=customXml/item783.xml><?xml version="1.0" encoding="utf-8"?>
<Control xmlns="http://schemas.microsoft.com/VisualStudio/2011/storyboarding/control">
  <Id Name="2d0ec6f4-3d74-4898-a25c-e2cd29156f33" Revision="1" Stencil="System.MyShapes" StencilVersion="1.0"/>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f942614c-ea29-48b0-a0bf-39a188daa13c" Revision="1" Stencil="System.MyShapes" StencilVersion="1.0"/>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2d0ec6f4-3d74-4898-a25c-e2cd29156f33" Revision="1" Stencil="System.MyShapes" StencilVersion="1.0"/>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68a6efa7-0759-454d-829d-0dcf3dd35ea4" Revision="1" Stencil="System.MyShapes" StencilVersion="1.0"/>
</Control>
</file>

<file path=customXml/item80.xml><?xml version="1.0" encoding="utf-8"?>
<Control xmlns="http://schemas.microsoft.com/VisualStudio/2011/storyboarding/control">
  <Id Name="2d0ec6f4-3d74-4898-a25c-e2cd29156f33" Revision="1" Stencil="System.MyShapes" StencilVersion="1.0"/>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126ea32c-c6f2-4e50-82f4-2b9687deaa14" Revision="1" Stencil="System.MyShapes" StencilVersion="1.0"/>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68a6efa7-0759-454d-829d-0dcf3dd35ea4" Revision="1" Stencil="System.MyShapes" StencilVersion="1.0"/>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126ea32c-c6f2-4e50-82f4-2b9687deaa14"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f942614c-ea29-48b0-a0bf-39a188daa13c" Revision="1" Stencil="System.MyShapes" StencilVersion="1.0"/>
</Control>
</file>

<file path=customXml/item821.xml><?xml version="1.0" encoding="utf-8"?>
<Control xmlns="http://schemas.microsoft.com/VisualStudio/2011/storyboarding/control">
  <Id Name="2d0ec6f4-3d74-4898-a25c-e2cd29156f33" Revision="1" Stencil="System.MyShapes" StencilVersion="1.0"/>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f942614c-ea29-48b0-a0bf-39a188daa13c" Revision="1" Stencil="System.MyShapes" StencilVersion="1.0"/>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2d0ec6f4-3d74-4898-a25c-e2cd29156f33" Revision="1" Stencil="System.MyShapes" StencilVersion="1.0"/>
</Control>
</file>

<file path=customXml/item838.xml><?xml version="1.0" encoding="utf-8"?>
<Control xmlns="http://schemas.microsoft.com/VisualStudio/2011/storyboarding/control">
  <Id Name="2d0ec6f4-3d74-4898-a25c-e2cd29156f33" Revision="1" Stencil="System.MyShapes" StencilVersion="1.0"/>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2d0ec6f4-3d74-4898-a25c-e2cd29156f33" Revision="1" Stencil="System.MyShapes" StencilVersion="1.0"/>
</Control>
</file>

<file path=customXml/item841.xml><?xml version="1.0" encoding="utf-8"?>
<Control xmlns="http://schemas.microsoft.com/VisualStudio/2011/storyboarding/control">
  <Id Name="0eb6adba-f44f-478a-accc-2bc808ff9e71" Revision="1" Stencil="System.MyShapes" StencilVersion="1.0"/>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2d0ec6f4-3d74-4898-a25c-e2cd29156f33" Revision="1" Stencil="System.MyShapes" StencilVersion="1.0"/>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Backgrounds.WebBrowser" Revision="1" Stencil="System.Storyboarding.Backgrounds" StencilVersion="0.1"/>
</Control>
</file>

<file path=customXml/item85.xml><?xml version="1.0" encoding="utf-8"?>
<Control xmlns="http://schemas.microsoft.com/VisualStudio/2011/storyboarding/control">
  <Id Name="2d0ec6f4-3d74-4898-a25c-e2cd29156f33" Revision="1" Stencil="System.MyShapes" StencilVersion="1.0"/>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f942614c-ea29-48b0-a0bf-39a188daa13c" Revision="1" Stencil="System.MyShapes" StencilVersion="1.0"/>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2d0ec6f4-3d74-4898-a25c-e2cd29156f33" Revision="1" Stencil="System.MyShapes" StencilVersion="1.0"/>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f942614c-ea29-48b0-a0bf-39a188daa13c" Revision="1" Stencil="System.MyShapes" StencilVersion="1.0"/>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f942614c-ea29-48b0-a0bf-39a188daa13c" Revision="1" Stencil="System.MyShapes" StencilVersion="1.0"/>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f942614c-ea29-48b0-a0bf-39a188daa13c" Revision="1" Stencil="System.MyShapes" StencilVersion="1.0"/>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2d0ec6f4-3d74-4898-a25c-e2cd29156f33" Revision="1" Stencil="System.MyShapes" StencilVersion="1.0"/>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0eb6adba-f44f-478a-accc-2bc808ff9e71" Revision="1" Stencil="System.MyShapes" StencilVersion="1.0"/>
</Control>
</file>

<file path=customXml/item899.xml><?xml version="1.0" encoding="utf-8"?>
<Control xmlns="http://schemas.microsoft.com/VisualStudio/2011/storyboarding/control">
  <Id Name="2d0ec6f4-3d74-4898-a25c-e2cd29156f33" Revision="1" Stencil="System.MyShapes" StencilVersion="1.0"/>
</Control>
</file>

<file path=customXml/item9.xml><?xml version="1.0" encoding="utf-8"?>
<Control xmlns="http://schemas.microsoft.com/VisualStudio/2011/storyboarding/control">
  <Id Name="5d1b3dce-16e1-4d33-a649-35b231ab4c99" Revision="1" Stencil="System.MyShapes" StencilVersion="1.0"/>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5d1b3dce-16e1-4d33-a649-35b231ab4c99" Revision="1" Stencil="System.MyShapes" StencilVersion="1.0"/>
</Control>
</file>

<file path=customXml/item901.xml><?xml version="1.0" encoding="utf-8"?>
<Control xmlns="http://schemas.microsoft.com/VisualStudio/2011/storyboarding/control">
  <Id Name="68a6efa7-0759-454d-829d-0dcf3dd35ea4" Revision="1" Stencil="System.MyShapes" StencilVersion="1.0"/>
</Control>
</file>

<file path=customXml/item902.xml><?xml version="1.0" encoding="utf-8"?>
<Control xmlns="http://schemas.microsoft.com/VisualStudio/2011/storyboarding/control">
  <Id Name="f942614c-ea29-48b0-a0bf-39a188daa13c" Revision="1" Stencil="System.MyShapes" StencilVersion="1.0"/>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68a6efa7-0759-454d-829d-0dcf3dd35ea4" Revision="1" Stencil="System.MyShapes" StencilVersion="1.0"/>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68a6efa7-0759-454d-829d-0dcf3dd35ea4" Revision="1" Stencil="System.MyShapes" StencilVersion="1.0"/>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f942614c-ea29-48b0-a0bf-39a188daa13c" Revision="1" Stencil="System.MyShapes" StencilVersion="1.0"/>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5d1b3dce-16e1-4d33-a649-35b231ab4c99" Revision="1" Stencil="System.MyShapes" StencilVersion="1.0"/>
</Control>
</file>

<file path=customXml/item918.xml><?xml version="1.0" encoding="utf-8"?>
<Control xmlns="http://schemas.microsoft.com/VisualStudio/2011/storyboarding/control">
  <Id Name="f942614c-ea29-48b0-a0bf-39a188daa13c" Revision="1" Stencil="System.MyShapes" StencilVersion="1.0"/>
</Control>
</file>

<file path=customXml/item919.xml><?xml version="1.0" encoding="utf-8"?>
<Control xmlns="http://schemas.microsoft.com/VisualStudio/2011/storyboarding/control">
  <Id Name="System.Storyboarding.Common.Calendar" Revision="1" Stencil="System.Storyboarding.Common" StencilVersion="0.1"/>
</Control>
</file>

<file path=customXml/item92.xml><?xml version="1.0" encoding="utf-8"?>
<Control xmlns="http://schemas.microsoft.com/VisualStudio/2011/storyboarding/control">
  <Id Name="f942614c-ea29-48b0-a0bf-39a188daa13c" Revision="1" Stencil="System.MyShapes" StencilVersion="1.0"/>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2d0ec6f4-3d74-4898-a25c-e2cd29156f33" Revision="1" Stencil="System.MyShapes" StencilVersion="1.0"/>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2d0ec6f4-3d74-4898-a25c-e2cd29156f33" Revision="1" Stencil="System.MyShapes" StencilVersion="1.0"/>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f942614c-ea29-48b0-a0bf-39a188daa13c" Revision="1" Stencil="System.MyShapes" StencilVersion="1.0"/>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2d0ec6f4-3d74-4898-a25c-e2cd29156f33" Revision="1" Stencil="System.MyShapes" StencilVersion="1.0"/>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26215876-6989-4482-a047-662b9a79ecf7" Revision="1" Stencil="System.MyShapes" StencilVersion="1.0"/>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2d0ec6f4-3d74-4898-a25c-e2cd29156f33" Revision="1" Stencil="System.MyShapes" StencilVersion="1.0"/>
</Control>
</file>

<file path=customXml/item947.xml><?xml version="1.0" encoding="utf-8"?>
<Control xmlns="http://schemas.microsoft.com/VisualStudio/2011/storyboarding/control">
  <Id Name="f942614c-ea29-48b0-a0bf-39a188daa13c" Revision="1" Stencil="System.MyShapes" StencilVersion="1.0"/>
</Control>
</file>

<file path=customXml/item948.xml><?xml version="1.0" encoding="utf-8"?>
<Control xmlns="http://schemas.microsoft.com/VisualStudio/2011/storyboarding/control">
  <Id Name="2d0ec6f4-3d74-4898-a25c-e2cd29156f33" Revision="1" Stencil="System.MyShapes" StencilVersion="1.0"/>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f942614c-ea29-48b0-a0bf-39a188daa13c" Revision="1" Stencil="System.MyShapes" StencilVersion="1.0"/>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2d0ec6f4-3d74-4898-a25c-e2cd29156f33" Revision="1" Stencil="System.MyShapes" StencilVersion="1.0"/>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0eb6adba-f44f-478a-accc-2bc808ff9e71" Revision="1" Stencil="System.MyShapes" StencilVersion="1.0"/>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5d1b3dce-16e1-4d33-a649-35b231ab4c99" Revision="1" Stencil="System.MyShapes" StencilVersion="1.0"/>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2d0ec6f4-3d74-4898-a25c-e2cd29156f33" Revision="1" Stencil="System.MyShapes" StencilVersion="1.0"/>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Calendar"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2d0ec6f4-3d74-4898-a25c-e2cd29156f33"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26215876-6989-4482-a047-662b9a79ecf7" Revision="1" Stencil="System.MyShapes" StencilVersion="1.0"/>
</Control>
</file>

<file path=customXml/item994.xml><?xml version="1.0" encoding="utf-8"?>
<Control xmlns="http://schemas.microsoft.com/VisualStudio/2011/storyboarding/control">
  <Id Name="f942614c-ea29-48b0-a0bf-39a188daa13c" Revision="1" Stencil="System.MyShapes" StencilVersion="1.0"/>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126ea32c-c6f2-4e50-82f4-2b9687deaa14" Revision="1" Stencil="System.MyShapes" StencilVersion="1.0"/>
</Control>
</file>

<file path=customXml/itemProps1.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0.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00.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000.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001.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1002.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1003.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004.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005.xml><?xml version="1.0" encoding="utf-8"?>
<ds:datastoreItem xmlns:ds="http://schemas.openxmlformats.org/officeDocument/2006/customXml" ds:itemID="{FDB73A5A-86F7-4E4B-8334-0CBC1A5DF2DE}">
  <ds:schemaRefs>
    <ds:schemaRef ds:uri="http://schemas.microsoft.com/VisualStudio/2011/storyboarding/control"/>
  </ds:schemaRefs>
</ds:datastoreItem>
</file>

<file path=customXml/itemProps1006.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007.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008.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009.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01.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010.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011.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1012.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013.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014.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015.xml><?xml version="1.0" encoding="utf-8"?>
<ds:datastoreItem xmlns:ds="http://schemas.openxmlformats.org/officeDocument/2006/customXml" ds:itemID="{646A007F-74EE-47CD-973C-149F936EFCAE}">
  <ds:schemaRefs>
    <ds:schemaRef ds:uri="http://schemas.microsoft.com/VisualStudio/2011/storyboarding/control"/>
  </ds:schemaRefs>
</ds:datastoreItem>
</file>

<file path=customXml/itemProps1016.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1017.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018.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019.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02.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020.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021.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022.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023.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1024.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025.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1026.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1027.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028.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029.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03.xml><?xml version="1.0" encoding="utf-8"?>
<ds:datastoreItem xmlns:ds="http://schemas.openxmlformats.org/officeDocument/2006/customXml" ds:itemID="{1B016241-0032-497E-88F5-659F05718F01}">
  <ds:schemaRefs>
    <ds:schemaRef ds:uri="http://schemas.microsoft.com/VisualStudio/2011/storyboarding/control"/>
  </ds:schemaRefs>
</ds:datastoreItem>
</file>

<file path=customXml/itemProps1030.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1031.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1032.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033.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1034.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035.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1036.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1037.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03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039.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104.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1040.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1041.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042.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043.xml><?xml version="1.0" encoding="utf-8"?>
<ds:datastoreItem xmlns:ds="http://schemas.openxmlformats.org/officeDocument/2006/customXml" ds:itemID="{0CD92DE4-BBC8-44C0-976D-19AEC03FDA9F}">
  <ds:schemaRefs>
    <ds:schemaRef ds:uri="http://schemas.microsoft.com/VisualStudio/2011/storyboarding/control"/>
  </ds:schemaRefs>
</ds:datastoreItem>
</file>

<file path=customXml/itemProps1044.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1045.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1046.xml><?xml version="1.0" encoding="utf-8"?>
<ds:datastoreItem xmlns:ds="http://schemas.openxmlformats.org/officeDocument/2006/customXml" ds:itemID="{D642CA11-B2D7-41BD-8FAF-933C3848BF55}">
  <ds:schemaRefs>
    <ds:schemaRef ds:uri="http://schemas.microsoft.com/VisualStudio/2011/storyboarding/control"/>
  </ds:schemaRefs>
</ds:datastoreItem>
</file>

<file path=customXml/itemProps1047.xml><?xml version="1.0" encoding="utf-8"?>
<ds:datastoreItem xmlns:ds="http://schemas.openxmlformats.org/officeDocument/2006/customXml" ds:itemID="{6C019A26-FB85-4189-A1B0-F2817BA55471}">
  <ds:schemaRefs>
    <ds:schemaRef ds:uri="http://schemas.microsoft.com/VisualStudio/2011/storyboarding/control"/>
  </ds:schemaRefs>
</ds:datastoreItem>
</file>

<file path=customXml/itemProps1048.xml><?xml version="1.0" encoding="utf-8"?>
<ds:datastoreItem xmlns:ds="http://schemas.openxmlformats.org/officeDocument/2006/customXml" ds:itemID="{027C4D9C-0839-4385-8B48-D7F002CBFCF9}">
  <ds:schemaRefs>
    <ds:schemaRef ds:uri="http://schemas.microsoft.com/VisualStudio/2011/storyboarding/control"/>
  </ds:schemaRefs>
</ds:datastoreItem>
</file>

<file path=customXml/itemProps1049.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05.xml><?xml version="1.0" encoding="utf-8"?>
<ds:datastoreItem xmlns:ds="http://schemas.openxmlformats.org/officeDocument/2006/customXml" ds:itemID="{4080152F-9747-4A3E-B8DF-48A850A929CC}">
  <ds:schemaRefs>
    <ds:schemaRef ds:uri="http://schemas.microsoft.com/VisualStudio/2011/storyboarding/control"/>
  </ds:schemaRefs>
</ds:datastoreItem>
</file>

<file path=customXml/itemProps1050.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051.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1052.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1053.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054.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055.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056.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1057.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058.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1059.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06.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060.xml><?xml version="1.0" encoding="utf-8"?>
<ds:datastoreItem xmlns:ds="http://schemas.openxmlformats.org/officeDocument/2006/customXml" ds:itemID="{1A2147F0-7888-47FC-A11C-2EC1D4921858}">
  <ds:schemaRefs>
    <ds:schemaRef ds:uri="http://schemas.microsoft.com/VisualStudio/2011/storyboarding/control"/>
  </ds:schemaRefs>
</ds:datastoreItem>
</file>

<file path=customXml/itemProps1061.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1062.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063.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064.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065.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1066.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067.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1068.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1069.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07.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070.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1071.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1072.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1073.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074.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1075.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076.xml><?xml version="1.0" encoding="utf-8"?>
<ds:datastoreItem xmlns:ds="http://schemas.openxmlformats.org/officeDocument/2006/customXml" ds:itemID="{52F00BC8-E9D0-4069-9FE9-9E3F8AB15E32}">
  <ds:schemaRefs>
    <ds:schemaRef ds:uri="http://schemas.microsoft.com/VisualStudio/2011/storyboarding/control"/>
  </ds:schemaRefs>
</ds:datastoreItem>
</file>

<file path=customXml/itemProps1077.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1078.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1079.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08.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080.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081.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082.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1083.xml><?xml version="1.0" encoding="utf-8"?>
<ds:datastoreItem xmlns:ds="http://schemas.openxmlformats.org/officeDocument/2006/customXml" ds:itemID="{116AF162-37C9-41B7-94CB-AF74804FECDA}">
  <ds:schemaRefs>
    <ds:schemaRef ds:uri="http://schemas.microsoft.com/VisualStudio/2011/storyboarding/control"/>
  </ds:schemaRefs>
</ds:datastoreItem>
</file>

<file path=customXml/itemProps1084.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085.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086.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1087.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1088.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1089.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109.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1090.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1091.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092.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093.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094.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095.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1096.xml><?xml version="1.0" encoding="utf-8"?>
<ds:datastoreItem xmlns:ds="http://schemas.openxmlformats.org/officeDocument/2006/customXml" ds:itemID="{7BB04793-79BA-4FD3-8477-53A24DB688FA}">
  <ds:schemaRefs>
    <ds:schemaRef ds:uri="http://schemas.microsoft.com/VisualStudio/2011/storyboarding/control"/>
  </ds:schemaRefs>
</ds:datastoreItem>
</file>

<file path=customXml/itemProps1097.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1098.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099.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11.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10.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1100.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101.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102.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103.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1104.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1105.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1106.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107.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108.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109.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11.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110.xml><?xml version="1.0" encoding="utf-8"?>
<ds:datastoreItem xmlns:ds="http://schemas.openxmlformats.org/officeDocument/2006/customXml" ds:itemID="{FC019CBE-DC88-45AD-B509-93603DE2FFC3}">
  <ds:schemaRefs>
    <ds:schemaRef ds:uri="http://schemas.microsoft.com/VisualStudio/2011/storyboarding/control"/>
  </ds:schemaRefs>
</ds:datastoreItem>
</file>

<file path=customXml/itemProps1111.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1112.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1113.xml><?xml version="1.0" encoding="utf-8"?>
<ds:datastoreItem xmlns:ds="http://schemas.openxmlformats.org/officeDocument/2006/customXml" ds:itemID="{836583C8-A994-40D6-B9C0-1EFA44D74E50}">
  <ds:schemaRefs>
    <ds:schemaRef ds:uri="http://schemas.microsoft.com/VisualStudio/2011/storyboarding/control"/>
  </ds:schemaRefs>
</ds:datastoreItem>
</file>

<file path=customXml/itemProps1114.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1115.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1116.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117.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118.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119.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12.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1120.xml><?xml version="1.0" encoding="utf-8"?>
<ds:datastoreItem xmlns:ds="http://schemas.openxmlformats.org/officeDocument/2006/customXml" ds:itemID="{D1AD5A30-FAC5-47F7-A478-77F8F2595B97}">
  <ds:schemaRefs>
    <ds:schemaRef ds:uri="http://schemas.microsoft.com/VisualStudio/2011/storyboarding/control"/>
  </ds:schemaRefs>
</ds:datastoreItem>
</file>

<file path=customXml/itemProps1121.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1122.xml><?xml version="1.0" encoding="utf-8"?>
<ds:datastoreItem xmlns:ds="http://schemas.openxmlformats.org/officeDocument/2006/customXml" ds:itemID="{EE724383-4097-4D7F-944C-D6A23299D192}">
  <ds:schemaRefs>
    <ds:schemaRef ds:uri="http://schemas.microsoft.com/VisualStudio/2011/storyboarding/control"/>
  </ds:schemaRefs>
</ds:datastoreItem>
</file>

<file path=customXml/itemProps1123.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124.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125.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1126.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1127.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1128.xml><?xml version="1.0" encoding="utf-8"?>
<ds:datastoreItem xmlns:ds="http://schemas.openxmlformats.org/officeDocument/2006/customXml" ds:itemID="{33F07C48-53CE-4D5F-85AA-A6D7E740F686}">
  <ds:schemaRefs>
    <ds:schemaRef ds:uri="http://schemas.microsoft.com/VisualStudio/2011/storyboarding/control"/>
  </ds:schemaRefs>
</ds:datastoreItem>
</file>

<file path=customXml/itemProps1129.xml><?xml version="1.0" encoding="utf-8"?>
<ds:datastoreItem xmlns:ds="http://schemas.openxmlformats.org/officeDocument/2006/customXml" ds:itemID="{95BED01C-3581-4D77-B28D-6565C9FECECD}">
  <ds:schemaRefs>
    <ds:schemaRef ds:uri="http://schemas.microsoft.com/VisualStudio/2011/storyboarding/control"/>
  </ds:schemaRefs>
</ds:datastoreItem>
</file>

<file path=customXml/itemProps113.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130.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131.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132.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1133.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134.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135.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136.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137.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138.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1139.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14.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140.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1141.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1142.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143.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144.xml><?xml version="1.0" encoding="utf-8"?>
<ds:datastoreItem xmlns:ds="http://schemas.openxmlformats.org/officeDocument/2006/customXml" ds:itemID="{97796906-E54F-4CCC-9E22-C4A64D03B207}">
  <ds:schemaRefs>
    <ds:schemaRef ds:uri="http://schemas.microsoft.com/VisualStudio/2011/storyboarding/control"/>
  </ds:schemaRefs>
</ds:datastoreItem>
</file>

<file path=customXml/itemProps1145.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146.xml><?xml version="1.0" encoding="utf-8"?>
<ds:datastoreItem xmlns:ds="http://schemas.openxmlformats.org/officeDocument/2006/customXml" ds:itemID="{094875A7-B224-4CE8-8CE1-17A2F19D998B}">
  <ds:schemaRefs>
    <ds:schemaRef ds:uri="http://schemas.microsoft.com/VisualStudio/2011/storyboarding/control"/>
  </ds:schemaRefs>
</ds:datastoreItem>
</file>

<file path=customXml/itemProps1147.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148.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1149.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115.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150.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151.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1152.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153.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154.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1155.xml><?xml version="1.0" encoding="utf-8"?>
<ds:datastoreItem xmlns:ds="http://schemas.openxmlformats.org/officeDocument/2006/customXml" ds:itemID="{FA7A0B36-F178-4AE9-B779-9F079CFCEFCB}">
  <ds:schemaRefs>
    <ds:schemaRef ds:uri="http://schemas.microsoft.com/VisualStudio/2011/storyboarding/control"/>
  </ds:schemaRefs>
</ds:datastoreItem>
</file>

<file path=customXml/itemProps1156.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157.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158.xml><?xml version="1.0" encoding="utf-8"?>
<ds:datastoreItem xmlns:ds="http://schemas.openxmlformats.org/officeDocument/2006/customXml" ds:itemID="{101B3003-D100-4F5F-816B-BC2E0DD4DAB1}">
  <ds:schemaRefs>
    <ds:schemaRef ds:uri="http://schemas.microsoft.com/VisualStudio/2011/storyboarding/control"/>
  </ds:schemaRefs>
</ds:datastoreItem>
</file>

<file path=customXml/itemProps1159.xml><?xml version="1.0" encoding="utf-8"?>
<ds:datastoreItem xmlns:ds="http://schemas.openxmlformats.org/officeDocument/2006/customXml" ds:itemID="{94A3A2D1-2267-4096-A455-119D840B87CA}">
  <ds:schemaRefs>
    <ds:schemaRef ds:uri="http://schemas.microsoft.com/VisualStudio/2011/storyboarding/control"/>
  </ds:schemaRefs>
</ds:datastoreItem>
</file>

<file path=customXml/itemProps116.xml><?xml version="1.0" encoding="utf-8"?>
<ds:datastoreItem xmlns:ds="http://schemas.openxmlformats.org/officeDocument/2006/customXml" ds:itemID="{464A1967-7540-4B52-A932-251ACB72E4EB}">
  <ds:schemaRefs>
    <ds:schemaRef ds:uri="http://schemas.microsoft.com/VisualStudio/2011/storyboarding/control"/>
  </ds:schemaRefs>
</ds:datastoreItem>
</file>

<file path=customXml/itemProps1160.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161.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1162.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163.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164.xml><?xml version="1.0" encoding="utf-8"?>
<ds:datastoreItem xmlns:ds="http://schemas.openxmlformats.org/officeDocument/2006/customXml" ds:itemID="{CE7CF13F-A255-49A5-B8BD-65AA21A42F3F}">
  <ds:schemaRefs>
    <ds:schemaRef ds:uri="http://schemas.microsoft.com/VisualStudio/2011/storyboarding/control"/>
  </ds:schemaRefs>
</ds:datastoreItem>
</file>

<file path=customXml/itemProps1165.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166.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167.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168.xml><?xml version="1.0" encoding="utf-8"?>
<ds:datastoreItem xmlns:ds="http://schemas.openxmlformats.org/officeDocument/2006/customXml" ds:itemID="{F006CCBB-1924-46AA-AD8A-88CA91BB9B98}">
  <ds:schemaRefs>
    <ds:schemaRef ds:uri="http://schemas.microsoft.com/VisualStudio/2011/storyboarding/control"/>
  </ds:schemaRefs>
</ds:datastoreItem>
</file>

<file path=customXml/itemProps1169.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117.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170.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1171.xml><?xml version="1.0" encoding="utf-8"?>
<ds:datastoreItem xmlns:ds="http://schemas.openxmlformats.org/officeDocument/2006/customXml" ds:itemID="{01BD6735-5606-4248-AC5D-593AD5007ADA}">
  <ds:schemaRefs>
    <ds:schemaRef ds:uri="http://schemas.microsoft.com/VisualStudio/2011/storyboarding/control"/>
  </ds:schemaRefs>
</ds:datastoreItem>
</file>

<file path=customXml/itemProps1172.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1173.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174.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1175.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176.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1177.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1178.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1179.xml><?xml version="1.0" encoding="utf-8"?>
<ds:datastoreItem xmlns:ds="http://schemas.openxmlformats.org/officeDocument/2006/customXml" ds:itemID="{71E6CD5C-DDF2-41BF-9C22-A1AFF9137915}">
  <ds:schemaRefs>
    <ds:schemaRef ds:uri="http://schemas.microsoft.com/VisualStudio/2011/storyboarding/control"/>
  </ds:schemaRefs>
</ds:datastoreItem>
</file>

<file path=customXml/itemProps118.xml><?xml version="1.0" encoding="utf-8"?>
<ds:datastoreItem xmlns:ds="http://schemas.openxmlformats.org/officeDocument/2006/customXml" ds:itemID="{75489533-146A-4F8C-BC05-E6F059C24764}">
  <ds:schemaRefs>
    <ds:schemaRef ds:uri="http://schemas.microsoft.com/VisualStudio/2011/storyboarding/control"/>
  </ds:schemaRefs>
</ds:datastoreItem>
</file>

<file path=customXml/itemProps1180.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1181.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182.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183.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184.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1185.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186.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187.xml><?xml version="1.0" encoding="utf-8"?>
<ds:datastoreItem xmlns:ds="http://schemas.openxmlformats.org/officeDocument/2006/customXml" ds:itemID="{64ED60B5-EE00-4964-B440-E68E1A31C16E}">
  <ds:schemaRefs>
    <ds:schemaRef ds:uri="http://schemas.microsoft.com/VisualStudio/2011/storyboarding/control"/>
  </ds:schemaRefs>
</ds:datastoreItem>
</file>

<file path=customXml/itemProps1188.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189.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119.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190.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191.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192.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1193.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194.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1195.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196.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1197.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1198.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1199.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2.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120.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1200.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1201.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1202.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203.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204.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1205.xml><?xml version="1.0" encoding="utf-8"?>
<ds:datastoreItem xmlns:ds="http://schemas.openxmlformats.org/officeDocument/2006/customXml" ds:itemID="{F721024E-4B83-44BB-BE87-F722FD5A981A}">
  <ds:schemaRefs>
    <ds:schemaRef ds:uri="http://schemas.microsoft.com/VisualStudio/2011/storyboarding/control"/>
  </ds:schemaRefs>
</ds:datastoreItem>
</file>

<file path=customXml/itemProps1206.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207.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208.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209.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121.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1210.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211.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212.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213.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214.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1215.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216.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217.xml><?xml version="1.0" encoding="utf-8"?>
<ds:datastoreItem xmlns:ds="http://schemas.openxmlformats.org/officeDocument/2006/customXml" ds:itemID="{7D23D604-91FD-4987-B557-C5AA0082DBD1}">
  <ds:schemaRefs>
    <ds:schemaRef ds:uri="http://schemas.microsoft.com/VisualStudio/2011/storyboarding/control"/>
  </ds:schemaRefs>
</ds:datastoreItem>
</file>

<file path=customXml/itemProps1218.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1219.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122.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1220.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221.xml><?xml version="1.0" encoding="utf-8"?>
<ds:datastoreItem xmlns:ds="http://schemas.openxmlformats.org/officeDocument/2006/customXml" ds:itemID="{FD7E09CE-593A-41D9-B699-A5DBDB228FA7}">
  <ds:schemaRefs>
    <ds:schemaRef ds:uri="http://schemas.microsoft.com/VisualStudio/2011/storyboarding/control"/>
  </ds:schemaRefs>
</ds:datastoreItem>
</file>

<file path=customXml/itemProps1222.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1223.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1224.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225.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1226.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1227.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228.xml><?xml version="1.0" encoding="utf-8"?>
<ds:datastoreItem xmlns:ds="http://schemas.openxmlformats.org/officeDocument/2006/customXml" ds:itemID="{C3E93F08-14B8-484A-BF0A-3A5652712846}">
  <ds:schemaRefs>
    <ds:schemaRef ds:uri="http://schemas.microsoft.com/VisualStudio/2011/storyboarding/control"/>
  </ds:schemaRefs>
</ds:datastoreItem>
</file>

<file path=customXml/itemProps1229.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23.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230.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231.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1232.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1233.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1234.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235.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236.xml><?xml version="1.0" encoding="utf-8"?>
<ds:datastoreItem xmlns:ds="http://schemas.openxmlformats.org/officeDocument/2006/customXml" ds:itemID="{1FCACCC1-B8F7-443F-A87F-704B9A03DE45}">
  <ds:schemaRefs>
    <ds:schemaRef ds:uri="http://schemas.microsoft.com/VisualStudio/2011/storyboarding/control"/>
  </ds:schemaRefs>
</ds:datastoreItem>
</file>

<file path=customXml/itemProps1237.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1238.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239.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124.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240.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1241.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1242.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243.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244.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245.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1246.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247.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248.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249.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25.xml><?xml version="1.0" encoding="utf-8"?>
<ds:datastoreItem xmlns:ds="http://schemas.openxmlformats.org/officeDocument/2006/customXml" ds:itemID="{3344E969-6722-411A-BD64-A1B6F572ED11}">
  <ds:schemaRefs>
    <ds:schemaRef ds:uri="http://schemas.microsoft.com/VisualStudio/2011/storyboarding/control"/>
  </ds:schemaRefs>
</ds:datastoreItem>
</file>

<file path=customXml/itemProps1250.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251.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1252.xml><?xml version="1.0" encoding="utf-8"?>
<ds:datastoreItem xmlns:ds="http://schemas.openxmlformats.org/officeDocument/2006/customXml" ds:itemID="{0EC7008D-A90C-4FA1-BCAF-DCB226769647}">
  <ds:schemaRefs>
    <ds:schemaRef ds:uri="http://schemas.microsoft.com/VisualStudio/2011/storyboarding/control"/>
  </ds:schemaRefs>
</ds:datastoreItem>
</file>

<file path=customXml/itemProps1253.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1254.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1255.xml><?xml version="1.0" encoding="utf-8"?>
<ds:datastoreItem xmlns:ds="http://schemas.openxmlformats.org/officeDocument/2006/customXml" ds:itemID="{E8B04D23-A3ED-42E2-9881-496021216301}">
  <ds:schemaRefs>
    <ds:schemaRef ds:uri="http://schemas.microsoft.com/VisualStudio/2011/storyboarding/control"/>
  </ds:schemaRefs>
</ds:datastoreItem>
</file>

<file path=customXml/itemProps1256.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1257.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1258.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1259.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126.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1260.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261.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262.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263.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1264.xml><?xml version="1.0" encoding="utf-8"?>
<ds:datastoreItem xmlns:ds="http://schemas.openxmlformats.org/officeDocument/2006/customXml" ds:itemID="{951B129D-9AF4-4C88-AE80-97E228F1BDD4}">
  <ds:schemaRefs>
    <ds:schemaRef ds:uri="http://schemas.microsoft.com/VisualStudio/2011/storyboarding/control"/>
  </ds:schemaRefs>
</ds:datastoreItem>
</file>

<file path=customXml/itemProps1265.xml><?xml version="1.0" encoding="utf-8"?>
<ds:datastoreItem xmlns:ds="http://schemas.openxmlformats.org/officeDocument/2006/customXml" ds:itemID="{3B46D31F-E823-47F8-A290-0882C0A55EB8}">
  <ds:schemaRefs>
    <ds:schemaRef ds:uri="http://schemas.microsoft.com/VisualStudio/2011/storyboarding/control"/>
  </ds:schemaRefs>
</ds:datastoreItem>
</file>

<file path=customXml/itemProps1266.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267.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1268.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1269.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127.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270.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271.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272.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273.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274.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275.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276.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277.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278.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279.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28.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1280.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1281.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1282.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1283.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1284.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285.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1286.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287.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288.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1289.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129.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290.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291.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292.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1293.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294.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1295.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296.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1297.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298.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1299.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13.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130.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300.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1301.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1302.xml><?xml version="1.0" encoding="utf-8"?>
<ds:datastoreItem xmlns:ds="http://schemas.openxmlformats.org/officeDocument/2006/customXml" ds:itemID="{73243084-BE34-49C1-8861-B544CD51F05D}">
  <ds:schemaRefs>
    <ds:schemaRef ds:uri="http://schemas.microsoft.com/VisualStudio/2011/storyboarding/control"/>
  </ds:schemaRefs>
</ds:datastoreItem>
</file>

<file path=customXml/itemProps1303.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304.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305.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306.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1307.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1308.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309.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31.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1310.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311.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1312.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1313.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314.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315.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316.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1317.xml><?xml version="1.0" encoding="utf-8"?>
<ds:datastoreItem xmlns:ds="http://schemas.openxmlformats.org/officeDocument/2006/customXml" ds:itemID="{0308A29A-32BC-4586-B7D9-C9637875755D}">
  <ds:schemaRefs>
    <ds:schemaRef ds:uri="http://schemas.microsoft.com/VisualStudio/2011/storyboarding/control"/>
  </ds:schemaRefs>
</ds:datastoreItem>
</file>

<file path=customXml/itemProps1318.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1319.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132.xml><?xml version="1.0" encoding="utf-8"?>
<ds:datastoreItem xmlns:ds="http://schemas.openxmlformats.org/officeDocument/2006/customXml" ds:itemID="{B2E2BB2B-D259-4E13-B744-AD17C9EDDFC1}">
  <ds:schemaRefs>
    <ds:schemaRef ds:uri="http://schemas.microsoft.com/VisualStudio/2011/storyboarding/control"/>
  </ds:schemaRefs>
</ds:datastoreItem>
</file>

<file path=customXml/itemProps1320.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1321.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322.xml><?xml version="1.0" encoding="utf-8"?>
<ds:datastoreItem xmlns:ds="http://schemas.openxmlformats.org/officeDocument/2006/customXml" ds:itemID="{C87CC718-73E6-4F7C-803C-B0731F3E76FA}">
  <ds:schemaRefs>
    <ds:schemaRef ds:uri="http://schemas.microsoft.com/VisualStudio/2011/storyboarding/control"/>
  </ds:schemaRefs>
</ds:datastoreItem>
</file>

<file path=customXml/itemProps1323.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1324.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1325.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326.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327.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1328.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1329.xml><?xml version="1.0" encoding="utf-8"?>
<ds:datastoreItem xmlns:ds="http://schemas.openxmlformats.org/officeDocument/2006/customXml" ds:itemID="{49230830-AEC0-46F7-9E73-62F67659CE2E}">
  <ds:schemaRefs>
    <ds:schemaRef ds:uri="http://schemas.microsoft.com/VisualStudio/2011/storyboarding/control"/>
  </ds:schemaRefs>
</ds:datastoreItem>
</file>

<file path=customXml/itemProps133.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1330.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331.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1332.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333.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334.xml><?xml version="1.0" encoding="utf-8"?>
<ds:datastoreItem xmlns:ds="http://schemas.openxmlformats.org/officeDocument/2006/customXml" ds:itemID="{02BB62FC-08E8-4895-AA2F-01BBE0164848}">
  <ds:schemaRefs>
    <ds:schemaRef ds:uri="http://schemas.microsoft.com/VisualStudio/2011/storyboarding/control"/>
  </ds:schemaRefs>
</ds:datastoreItem>
</file>

<file path=customXml/itemProps1335.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336.xml><?xml version="1.0" encoding="utf-8"?>
<ds:datastoreItem xmlns:ds="http://schemas.openxmlformats.org/officeDocument/2006/customXml" ds:itemID="{BBDFD6AA-5321-407F-983F-04C39865A684}">
  <ds:schemaRefs>
    <ds:schemaRef ds:uri="http://schemas.microsoft.com/VisualStudio/2011/storyboarding/control"/>
  </ds:schemaRefs>
</ds:datastoreItem>
</file>

<file path=customXml/itemProps1337.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338.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339.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34.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340.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341.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342.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343.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1344.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1345.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346.xml><?xml version="1.0" encoding="utf-8"?>
<ds:datastoreItem xmlns:ds="http://schemas.openxmlformats.org/officeDocument/2006/customXml" ds:itemID="{D43666C1-4DCC-4490-8FA4-2C53318B449C}">
  <ds:schemaRefs>
    <ds:schemaRef ds:uri="http://schemas.microsoft.com/VisualStudio/2011/storyboarding/control"/>
  </ds:schemaRefs>
</ds:datastoreItem>
</file>

<file path=customXml/itemProps1347.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348.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349.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35.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1350.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351.xml><?xml version="1.0" encoding="utf-8"?>
<ds:datastoreItem xmlns:ds="http://schemas.openxmlformats.org/officeDocument/2006/customXml" ds:itemID="{8769D0F5-E072-4EB7-A9A4-7BE88C1F3A09}">
  <ds:schemaRefs>
    <ds:schemaRef ds:uri="http://schemas.microsoft.com/VisualStudio/2011/storyboarding/control"/>
  </ds:schemaRefs>
</ds:datastoreItem>
</file>

<file path=customXml/itemProps1352.xml><?xml version="1.0" encoding="utf-8"?>
<ds:datastoreItem xmlns:ds="http://schemas.openxmlformats.org/officeDocument/2006/customXml" ds:itemID="{8BB69FA5-5B75-4181-A284-E256A0C6C604}">
  <ds:schemaRefs>
    <ds:schemaRef ds:uri="http://schemas.microsoft.com/VisualStudio/2011/storyboarding/control"/>
  </ds:schemaRefs>
</ds:datastoreItem>
</file>

<file path=customXml/itemProps1353.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1354.xml><?xml version="1.0" encoding="utf-8"?>
<ds:datastoreItem xmlns:ds="http://schemas.openxmlformats.org/officeDocument/2006/customXml" ds:itemID="{74C15679-4B37-4EE1-A6D8-FE891AF88E5D}">
  <ds:schemaRefs>
    <ds:schemaRef ds:uri="http://schemas.microsoft.com/VisualStudio/2011/storyboarding/control"/>
  </ds:schemaRefs>
</ds:datastoreItem>
</file>

<file path=customXml/itemProps1355.xml><?xml version="1.0" encoding="utf-8"?>
<ds:datastoreItem xmlns:ds="http://schemas.openxmlformats.org/officeDocument/2006/customXml" ds:itemID="{689B62D2-4E29-4C94-9BC7-474B2D52859C}">
  <ds:schemaRefs>
    <ds:schemaRef ds:uri="http://schemas.microsoft.com/VisualStudio/2011/storyboarding/control"/>
  </ds:schemaRefs>
</ds:datastoreItem>
</file>

<file path=customXml/itemProps1356.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357.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1358.xml><?xml version="1.0" encoding="utf-8"?>
<ds:datastoreItem xmlns:ds="http://schemas.openxmlformats.org/officeDocument/2006/customXml" ds:itemID="{AAAF65A5-205B-4A16-8CDF-5EB5A0D6E9DE}">
  <ds:schemaRefs>
    <ds:schemaRef ds:uri="http://schemas.microsoft.com/VisualStudio/2011/storyboarding/control"/>
  </ds:schemaRefs>
</ds:datastoreItem>
</file>

<file path=customXml/itemProps1359.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36.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360.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361.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362.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1363.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1364.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1365.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366.xml><?xml version="1.0" encoding="utf-8"?>
<ds:datastoreItem xmlns:ds="http://schemas.openxmlformats.org/officeDocument/2006/customXml" ds:itemID="{CB58CC71-F2EB-4A3D-AD50-384DBB42F0AD}">
  <ds:schemaRefs>
    <ds:schemaRef ds:uri="http://schemas.microsoft.com/VisualStudio/2011/storyboarding/control"/>
  </ds:schemaRefs>
</ds:datastoreItem>
</file>

<file path=customXml/itemProps1367.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1368.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369.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37.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370.xml><?xml version="1.0" encoding="utf-8"?>
<ds:datastoreItem xmlns:ds="http://schemas.openxmlformats.org/officeDocument/2006/customXml" ds:itemID="{9EBFBE26-17FA-4952-9F02-57D00C0E8534}">
  <ds:schemaRefs>
    <ds:schemaRef ds:uri="http://schemas.microsoft.com/VisualStudio/2011/storyboarding/control"/>
  </ds:schemaRefs>
</ds:datastoreItem>
</file>

<file path=customXml/itemProps1371.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1372.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1373.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374.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375.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376.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1377.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1378.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379.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138.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1380.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381.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382.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383.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384.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1385.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386.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387.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1388.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1389.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39.xml><?xml version="1.0" encoding="utf-8"?>
<ds:datastoreItem xmlns:ds="http://schemas.openxmlformats.org/officeDocument/2006/customXml" ds:itemID="{C0F28CC7-B72D-4FEF-8B27-8485F0894F7F}">
  <ds:schemaRefs>
    <ds:schemaRef ds:uri="http://schemas.microsoft.com/VisualStudio/2011/storyboarding/control"/>
  </ds:schemaRefs>
</ds:datastoreItem>
</file>

<file path=customXml/itemProps1390.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391.xml><?xml version="1.0" encoding="utf-8"?>
<ds:datastoreItem xmlns:ds="http://schemas.openxmlformats.org/officeDocument/2006/customXml" ds:itemID="{B68E22FE-B5B2-4E19-8F09-735AC792CB93}">
  <ds:schemaRefs>
    <ds:schemaRef ds:uri="http://schemas.microsoft.com/VisualStudio/2011/storyboarding/control"/>
  </ds:schemaRefs>
</ds:datastoreItem>
</file>

<file path=customXml/itemProps1392.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1393.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1394.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395.xml><?xml version="1.0" encoding="utf-8"?>
<ds:datastoreItem xmlns:ds="http://schemas.openxmlformats.org/officeDocument/2006/customXml" ds:itemID="{6F8708BA-8787-4EDF-85BF-0DFB2D581683}">
  <ds:schemaRefs>
    <ds:schemaRef ds:uri="http://schemas.microsoft.com/VisualStudio/2011/storyboarding/control"/>
  </ds:schemaRefs>
</ds:datastoreItem>
</file>

<file path=customXml/itemProps1396.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397.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398.xml><?xml version="1.0" encoding="utf-8"?>
<ds:datastoreItem xmlns:ds="http://schemas.openxmlformats.org/officeDocument/2006/customXml" ds:itemID="{08437E44-8900-44B9-9484-71D54CDD3A18}">
  <ds:schemaRefs>
    <ds:schemaRef ds:uri="http://schemas.microsoft.com/VisualStudio/2011/storyboarding/control"/>
  </ds:schemaRefs>
</ds:datastoreItem>
</file>

<file path=customXml/itemProps1399.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4.xml><?xml version="1.0" encoding="utf-8"?>
<ds:datastoreItem xmlns:ds="http://schemas.openxmlformats.org/officeDocument/2006/customXml" ds:itemID="{BC21F7EF-4349-46EA-B043-BA552A92F7A0}">
  <ds:schemaRefs>
    <ds:schemaRef ds:uri="http://schemas.microsoft.com/VisualStudio/2011/storyboarding/control"/>
  </ds:schemaRefs>
</ds:datastoreItem>
</file>

<file path=customXml/itemProps140.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1400.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401.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402.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1403.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404.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405.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406.xml><?xml version="1.0" encoding="utf-8"?>
<ds:datastoreItem xmlns:ds="http://schemas.openxmlformats.org/officeDocument/2006/customXml" ds:itemID="{02155681-0E85-4D8A-B589-B6810509C1E6}">
  <ds:schemaRefs>
    <ds:schemaRef ds:uri="http://schemas.microsoft.com/VisualStudio/2011/storyboarding/control"/>
  </ds:schemaRefs>
</ds:datastoreItem>
</file>

<file path=customXml/itemProps1407.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408.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1409.xml><?xml version="1.0" encoding="utf-8"?>
<ds:datastoreItem xmlns:ds="http://schemas.openxmlformats.org/officeDocument/2006/customXml" ds:itemID="{9127F537-AA74-4FA1-9ABD-85C463361501}">
  <ds:schemaRefs>
    <ds:schemaRef ds:uri="http://schemas.microsoft.com/VisualStudio/2011/storyboarding/control"/>
  </ds:schemaRefs>
</ds:datastoreItem>
</file>

<file path=customXml/itemProps141.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410.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411.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412.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413.xml><?xml version="1.0" encoding="utf-8"?>
<ds:datastoreItem xmlns:ds="http://schemas.openxmlformats.org/officeDocument/2006/customXml" ds:itemID="{76825760-B1EA-4FB6-AC21-540E2DDEDA82}">
  <ds:schemaRefs>
    <ds:schemaRef ds:uri="http://schemas.microsoft.com/VisualStudio/2011/storyboarding/control"/>
  </ds:schemaRefs>
</ds:datastoreItem>
</file>

<file path=customXml/itemProps1414.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1415.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416.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1417.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418.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419.xml><?xml version="1.0" encoding="utf-8"?>
<ds:datastoreItem xmlns:ds="http://schemas.openxmlformats.org/officeDocument/2006/customXml" ds:itemID="{82115B83-4052-498F-AAEF-6CD5B324613F}">
  <ds:schemaRefs>
    <ds:schemaRef ds:uri="http://schemas.microsoft.com/VisualStudio/2011/storyboarding/control"/>
  </ds:schemaRefs>
</ds:datastoreItem>
</file>

<file path=customXml/itemProps142.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420.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421.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1422.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423.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1424.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425.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426.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427.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428.xml><?xml version="1.0" encoding="utf-8"?>
<ds:datastoreItem xmlns:ds="http://schemas.openxmlformats.org/officeDocument/2006/customXml" ds:itemID="{7CD262CA-180A-44EE-AAD7-1C934E08EBD6}">
  <ds:schemaRefs>
    <ds:schemaRef ds:uri="http://schemas.microsoft.com/VisualStudio/2011/storyboarding/control"/>
  </ds:schemaRefs>
</ds:datastoreItem>
</file>

<file path=customXml/itemProps1429.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43.xml><?xml version="1.0" encoding="utf-8"?>
<ds:datastoreItem xmlns:ds="http://schemas.openxmlformats.org/officeDocument/2006/customXml" ds:itemID="{E7D9F47D-A861-4F95-A1CB-4D18523F852D}">
  <ds:schemaRefs>
    <ds:schemaRef ds:uri="http://schemas.microsoft.com/VisualStudio/2011/storyboarding/control"/>
  </ds:schemaRefs>
</ds:datastoreItem>
</file>

<file path=customXml/itemProps1430.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1431.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1432.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433.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1434.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1435.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436.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1437.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1438.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439.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44.xml><?xml version="1.0" encoding="utf-8"?>
<ds:datastoreItem xmlns:ds="http://schemas.openxmlformats.org/officeDocument/2006/customXml" ds:itemID="{11FDE4F1-A431-4736-8AED-35695605C8E2}">
  <ds:schemaRefs>
    <ds:schemaRef ds:uri="http://schemas.microsoft.com/VisualStudio/2011/storyboarding/control"/>
  </ds:schemaRefs>
</ds:datastoreItem>
</file>

<file path=customXml/itemProps1440.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441.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1442.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1443.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1444.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445.xml><?xml version="1.0" encoding="utf-8"?>
<ds:datastoreItem xmlns:ds="http://schemas.openxmlformats.org/officeDocument/2006/customXml" ds:itemID="{CC3570D2-CEBE-43BC-B96A-171399BCA7A4}">
  <ds:schemaRefs>
    <ds:schemaRef ds:uri="http://schemas.microsoft.com/VisualStudio/2011/storyboarding/control"/>
  </ds:schemaRefs>
</ds:datastoreItem>
</file>

<file path=customXml/itemProps1446.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447.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1448.xml><?xml version="1.0" encoding="utf-8"?>
<ds:datastoreItem xmlns:ds="http://schemas.openxmlformats.org/officeDocument/2006/customXml" ds:itemID="{1AF294D0-1C8C-4ECD-92AC-50831F8491AE}">
  <ds:schemaRefs>
    <ds:schemaRef ds:uri="http://schemas.microsoft.com/VisualStudio/2011/storyboarding/control"/>
  </ds:schemaRefs>
</ds:datastoreItem>
</file>

<file path=customXml/itemProps1449.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45.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1450.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451.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1452.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1453.xml><?xml version="1.0" encoding="utf-8"?>
<ds:datastoreItem xmlns:ds="http://schemas.openxmlformats.org/officeDocument/2006/customXml" ds:itemID="{877CD3D7-6251-4384-A45D-DF488AE863B1}">
  <ds:schemaRefs>
    <ds:schemaRef ds:uri="http://schemas.microsoft.com/VisualStudio/2011/storyboarding/control"/>
  </ds:schemaRefs>
</ds:datastoreItem>
</file>

<file path=customXml/itemProps1454.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1455.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1456.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1457.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1458.xml><?xml version="1.0" encoding="utf-8"?>
<ds:datastoreItem xmlns:ds="http://schemas.openxmlformats.org/officeDocument/2006/customXml" ds:itemID="{44672814-8B0B-42D5-9091-8AEA87443520}">
  <ds:schemaRefs>
    <ds:schemaRef ds:uri="http://schemas.microsoft.com/VisualStudio/2011/storyboarding/control"/>
  </ds:schemaRefs>
</ds:datastoreItem>
</file>

<file path=customXml/itemProps1459.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146.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1460.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1461.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1462.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463.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464.xml><?xml version="1.0" encoding="utf-8"?>
<ds:datastoreItem xmlns:ds="http://schemas.openxmlformats.org/officeDocument/2006/customXml" ds:itemID="{4905E703-4A36-4FA3-8E4A-BA19747DCCB6}">
  <ds:schemaRefs>
    <ds:schemaRef ds:uri="http://schemas.microsoft.com/VisualStudio/2011/storyboarding/control"/>
  </ds:schemaRefs>
</ds:datastoreItem>
</file>

<file path=customXml/itemProps1465.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1466.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467.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468.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1469.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147.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1470.xml><?xml version="1.0" encoding="utf-8"?>
<ds:datastoreItem xmlns:ds="http://schemas.openxmlformats.org/officeDocument/2006/customXml" ds:itemID="{E5A5272D-41E7-4D65-9830-8FBACE3B7BF5}">
  <ds:schemaRefs>
    <ds:schemaRef ds:uri="http://schemas.microsoft.com/VisualStudio/2011/storyboarding/control"/>
  </ds:schemaRefs>
</ds:datastoreItem>
</file>

<file path=customXml/itemProps1471.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1472.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1473.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1474.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1475.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1476.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477.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1478.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1479.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148.xml><?xml version="1.0" encoding="utf-8"?>
<ds:datastoreItem xmlns:ds="http://schemas.openxmlformats.org/officeDocument/2006/customXml" ds:itemID="{8D82057E-C85B-4C4C-9C61-B8398DA0D041}">
  <ds:schemaRefs>
    <ds:schemaRef ds:uri="http://schemas.microsoft.com/VisualStudio/2011/storyboarding/control"/>
  </ds:schemaRefs>
</ds:datastoreItem>
</file>

<file path=customXml/itemProps148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481.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482.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1483.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484.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1485.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1486.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487.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488.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489.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149.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1490.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491.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1492.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493.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494.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495.xml><?xml version="1.0" encoding="utf-8"?>
<ds:datastoreItem xmlns:ds="http://schemas.openxmlformats.org/officeDocument/2006/customXml" ds:itemID="{70E91714-DDFE-40A2-B754-A899B41DC1DE}">
  <ds:schemaRefs>
    <ds:schemaRef ds:uri="http://schemas.microsoft.com/VisualStudio/2011/storyboarding/control"/>
  </ds:schemaRefs>
</ds:datastoreItem>
</file>

<file path=customXml/itemProps1496.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497.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498.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499.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5.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150.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500.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501.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502.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503.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504.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1505.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506.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1507.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508.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1509.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51.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1510.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511.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512.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513.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514.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1515.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516.xml><?xml version="1.0" encoding="utf-8"?>
<ds:datastoreItem xmlns:ds="http://schemas.openxmlformats.org/officeDocument/2006/customXml" ds:itemID="{6BFEB9DC-45C6-4868-8DB1-DBED24D687E6}">
  <ds:schemaRefs>
    <ds:schemaRef ds:uri="http://schemas.microsoft.com/VisualStudio/2011/storyboarding/control"/>
  </ds:schemaRefs>
</ds:datastoreItem>
</file>

<file path=customXml/itemProps1517.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518.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1519.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52.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1520.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521.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522.xml><?xml version="1.0" encoding="utf-8"?>
<ds:datastoreItem xmlns:ds="http://schemas.openxmlformats.org/officeDocument/2006/customXml" ds:itemID="{DF2F5CA4-20DF-422A-987E-103EFB965CB8}">
  <ds:schemaRefs>
    <ds:schemaRef ds:uri="http://schemas.microsoft.com/VisualStudio/2011/storyboarding/control"/>
  </ds:schemaRefs>
</ds:datastoreItem>
</file>

<file path=customXml/itemProps1523.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524.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1525.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526.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1527.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528.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1529.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53.xml><?xml version="1.0" encoding="utf-8"?>
<ds:datastoreItem xmlns:ds="http://schemas.openxmlformats.org/officeDocument/2006/customXml" ds:itemID="{C7106868-5DE0-4EFD-B9E7-DF8D96F29355}">
  <ds:schemaRefs>
    <ds:schemaRef ds:uri="http://schemas.microsoft.com/VisualStudio/2011/storyboarding/control"/>
  </ds:schemaRefs>
</ds:datastoreItem>
</file>

<file path=customXml/itemProps1530.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531.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532.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533.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1534.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535.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536.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537.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538.xml><?xml version="1.0" encoding="utf-8"?>
<ds:datastoreItem xmlns:ds="http://schemas.openxmlformats.org/officeDocument/2006/customXml" ds:itemID="{2330C692-FBEC-4320-A127-5D74452E4D80}">
  <ds:schemaRefs>
    <ds:schemaRef ds:uri="http://schemas.microsoft.com/VisualStudio/2011/storyboarding/control"/>
  </ds:schemaRefs>
</ds:datastoreItem>
</file>

<file path=customXml/itemProps1539.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54.xml><?xml version="1.0" encoding="utf-8"?>
<ds:datastoreItem xmlns:ds="http://schemas.openxmlformats.org/officeDocument/2006/customXml" ds:itemID="{E7DFD49D-726C-4E30-A4F4-9D7ACE3356DA}">
  <ds:schemaRefs>
    <ds:schemaRef ds:uri="http://schemas.microsoft.com/VisualStudio/2011/storyboarding/control"/>
  </ds:schemaRefs>
</ds:datastoreItem>
</file>

<file path=customXml/itemProps1540.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541.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542.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1543.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544.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545.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1546.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547.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1548.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1549.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155.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550.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551.xml><?xml version="1.0" encoding="utf-8"?>
<ds:datastoreItem xmlns:ds="http://schemas.openxmlformats.org/officeDocument/2006/customXml" ds:itemID="{304E61DD-F936-4EB2-BEC1-B77E9AB650AE}">
  <ds:schemaRefs>
    <ds:schemaRef ds:uri="http://schemas.microsoft.com/VisualStudio/2011/storyboarding/control"/>
  </ds:schemaRefs>
</ds:datastoreItem>
</file>

<file path=customXml/itemProps1552.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553.xml><?xml version="1.0" encoding="utf-8"?>
<ds:datastoreItem xmlns:ds="http://schemas.openxmlformats.org/officeDocument/2006/customXml" ds:itemID="{34C3BE4B-6F02-47DA-9085-0F0F81660214}">
  <ds:schemaRefs>
    <ds:schemaRef ds:uri="http://schemas.microsoft.com/VisualStudio/2011/storyboarding/control"/>
  </ds:schemaRefs>
</ds:datastoreItem>
</file>

<file path=customXml/itemProps1554.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1555.xml><?xml version="1.0" encoding="utf-8"?>
<ds:datastoreItem xmlns:ds="http://schemas.openxmlformats.org/officeDocument/2006/customXml" ds:itemID="{28B0666D-497D-42C8-8A5E-21DC62A47B8E}">
  <ds:schemaRefs>
    <ds:schemaRef ds:uri="http://schemas.microsoft.com/VisualStudio/2011/storyboarding/control"/>
  </ds:schemaRefs>
</ds:datastoreItem>
</file>

<file path=customXml/itemProps1556.xml><?xml version="1.0" encoding="utf-8"?>
<ds:datastoreItem xmlns:ds="http://schemas.openxmlformats.org/officeDocument/2006/customXml" ds:itemID="{3AFA2E8C-0D63-42B6-BA6C-1FBA20F936F5}">
  <ds:schemaRefs>
    <ds:schemaRef ds:uri="http://schemas.microsoft.com/VisualStudio/2011/storyboarding/control"/>
  </ds:schemaRefs>
</ds:datastoreItem>
</file>

<file path=customXml/itemProps1557.xml><?xml version="1.0" encoding="utf-8"?>
<ds:datastoreItem xmlns:ds="http://schemas.openxmlformats.org/officeDocument/2006/customXml" ds:itemID="{6CE0E67B-6136-46EC-9159-D934C7EB78F6}">
  <ds:schemaRefs>
    <ds:schemaRef ds:uri="http://schemas.microsoft.com/VisualStudio/2011/storyboarding/control"/>
  </ds:schemaRefs>
</ds:datastoreItem>
</file>

<file path=customXml/itemProps1558.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559.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56.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1560.xml><?xml version="1.0" encoding="utf-8"?>
<ds:datastoreItem xmlns:ds="http://schemas.openxmlformats.org/officeDocument/2006/customXml" ds:itemID="{C68A2AE6-9C97-4FC3-A820-7CBB2588261E}">
  <ds:schemaRefs>
    <ds:schemaRef ds:uri="http://schemas.microsoft.com/VisualStudio/2011/storyboarding/control"/>
  </ds:schemaRefs>
</ds:datastoreItem>
</file>

<file path=customXml/itemProps1561.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562.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1563.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1564.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565.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566.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567.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1568.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1569.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57.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1570.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571.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572.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573.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574.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575.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576.xml><?xml version="1.0" encoding="utf-8"?>
<ds:datastoreItem xmlns:ds="http://schemas.openxmlformats.org/officeDocument/2006/customXml" ds:itemID="{1366B76F-0321-45A2-8BE1-404B558993EB}">
  <ds:schemaRefs>
    <ds:schemaRef ds:uri="http://schemas.microsoft.com/VisualStudio/2011/storyboarding/control"/>
  </ds:schemaRefs>
</ds:datastoreItem>
</file>

<file path=customXml/itemProps1577.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1578.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579.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58.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580.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581.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582.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1583.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1584.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585.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586.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587.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1588.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589.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159.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590.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1591.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592.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1593.xml><?xml version="1.0" encoding="utf-8"?>
<ds:datastoreItem xmlns:ds="http://schemas.openxmlformats.org/officeDocument/2006/customXml" ds:itemID="{30A8B9C4-3AF4-41F7-8F79-27D7030A296A}">
  <ds:schemaRefs>
    <ds:schemaRef ds:uri="http://schemas.microsoft.com/VisualStudio/2011/storyboarding/control"/>
  </ds:schemaRefs>
</ds:datastoreItem>
</file>

<file path=customXml/itemProps1594.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595.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596.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1597.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1598.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599.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16.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160.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1600.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1601.xml><?xml version="1.0" encoding="utf-8"?>
<ds:datastoreItem xmlns:ds="http://schemas.openxmlformats.org/officeDocument/2006/customXml" ds:itemID="{C1BD32CF-5F5B-4963-9948-4442536BE54D}">
  <ds:schemaRefs>
    <ds:schemaRef ds:uri="http://schemas.microsoft.com/VisualStudio/2011/storyboarding/control"/>
  </ds:schemaRefs>
</ds:datastoreItem>
</file>

<file path=customXml/itemProps1602.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603.xml><?xml version="1.0" encoding="utf-8"?>
<ds:datastoreItem xmlns:ds="http://schemas.openxmlformats.org/officeDocument/2006/customXml" ds:itemID="{A6194EFB-6D2F-4287-8A71-F2D64C947571}">
  <ds:schemaRefs>
    <ds:schemaRef ds:uri="http://schemas.microsoft.com/VisualStudio/2011/storyboarding/control"/>
  </ds:schemaRefs>
</ds:datastoreItem>
</file>

<file path=customXml/itemProps1604.xml><?xml version="1.0" encoding="utf-8"?>
<ds:datastoreItem xmlns:ds="http://schemas.openxmlformats.org/officeDocument/2006/customXml" ds:itemID="{03FE4554-4A8F-4BCC-AFA8-92234FFB7D88}">
  <ds:schemaRefs>
    <ds:schemaRef ds:uri="http://schemas.microsoft.com/VisualStudio/2011/storyboarding/control"/>
  </ds:schemaRefs>
</ds:datastoreItem>
</file>

<file path=customXml/itemProps1605.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1606.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1607.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608.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1609.xml><?xml version="1.0" encoding="utf-8"?>
<ds:datastoreItem xmlns:ds="http://schemas.openxmlformats.org/officeDocument/2006/customXml" ds:itemID="{9FF69619-3719-4AC2-ABB7-5D7BCD93BD99}">
  <ds:schemaRefs>
    <ds:schemaRef ds:uri="http://schemas.microsoft.com/VisualStudio/2011/storyboarding/control"/>
  </ds:schemaRefs>
</ds:datastoreItem>
</file>

<file path=customXml/itemProps161.xml><?xml version="1.0" encoding="utf-8"?>
<ds:datastoreItem xmlns:ds="http://schemas.openxmlformats.org/officeDocument/2006/customXml" ds:itemID="{00A2F73F-9310-49B9-95A8-0356CE37BF62}">
  <ds:schemaRefs>
    <ds:schemaRef ds:uri="http://schemas.microsoft.com/VisualStudio/2011/storyboarding/control"/>
  </ds:schemaRefs>
</ds:datastoreItem>
</file>

<file path=customXml/itemProps1610.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611.xml><?xml version="1.0" encoding="utf-8"?>
<ds:datastoreItem xmlns:ds="http://schemas.openxmlformats.org/officeDocument/2006/customXml" ds:itemID="{CA0146DF-2E5D-4627-821F-2AB87E1A10A7}">
  <ds:schemaRefs>
    <ds:schemaRef ds:uri="http://schemas.microsoft.com/VisualStudio/2011/storyboarding/control"/>
  </ds:schemaRefs>
</ds:datastoreItem>
</file>

<file path=customXml/itemProps1612.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1613.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1614.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1615.xml><?xml version="1.0" encoding="utf-8"?>
<ds:datastoreItem xmlns:ds="http://schemas.openxmlformats.org/officeDocument/2006/customXml" ds:itemID="{6AA0C499-7A84-4E8E-A76C-4D30D421F9DB}">
  <ds:schemaRefs>
    <ds:schemaRef ds:uri="http://schemas.microsoft.com/VisualStudio/2011/storyboarding/control"/>
  </ds:schemaRefs>
</ds:datastoreItem>
</file>

<file path=customXml/itemProps1616.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617.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1618.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1619.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62.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620.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1621.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1622.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623.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1624.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1625.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1626.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1627.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628.xml><?xml version="1.0" encoding="utf-8"?>
<ds:datastoreItem xmlns:ds="http://schemas.openxmlformats.org/officeDocument/2006/customXml" ds:itemID="{410A2C11-854A-45D0-8304-B13A2B3A19E3}">
  <ds:schemaRefs>
    <ds:schemaRef ds:uri="http://schemas.microsoft.com/VisualStudio/2011/storyboarding/control"/>
  </ds:schemaRefs>
</ds:datastoreItem>
</file>

<file path=customXml/itemProps1629.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63.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630.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1631.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1632.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1633.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634.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635.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636.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637.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638.xml><?xml version="1.0" encoding="utf-8"?>
<ds:datastoreItem xmlns:ds="http://schemas.openxmlformats.org/officeDocument/2006/customXml" ds:itemID="{EC0745EF-4AB3-4F10-87AD-A1982A0920DB}">
  <ds:schemaRefs>
    <ds:schemaRef ds:uri="http://schemas.microsoft.com/VisualStudio/2011/storyboarding/control"/>
  </ds:schemaRefs>
</ds:datastoreItem>
</file>

<file path=customXml/itemProps1639.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164.xml><?xml version="1.0" encoding="utf-8"?>
<ds:datastoreItem xmlns:ds="http://schemas.openxmlformats.org/officeDocument/2006/customXml" ds:itemID="{57AF92ED-1891-40CE-BC3E-4BF424E9BD7B}">
  <ds:schemaRefs>
    <ds:schemaRef ds:uri="http://schemas.microsoft.com/VisualStudio/2011/storyboarding/control"/>
  </ds:schemaRefs>
</ds:datastoreItem>
</file>

<file path=customXml/itemProps1640.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1641.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1642.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1643.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644.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1645.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646.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647.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1648.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1649.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65.xml><?xml version="1.0" encoding="utf-8"?>
<ds:datastoreItem xmlns:ds="http://schemas.openxmlformats.org/officeDocument/2006/customXml" ds:itemID="{EDDE5976-311A-495F-AA0C-AFE2F84C9D15}">
  <ds:schemaRefs>
    <ds:schemaRef ds:uri="http://schemas.microsoft.com/VisualStudio/2011/storyboarding/control"/>
  </ds:schemaRefs>
</ds:datastoreItem>
</file>

<file path=customXml/itemProps1650.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651.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652.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653.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654.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655.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656.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657.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658.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1659.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66.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1660.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661.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1662.xml><?xml version="1.0" encoding="utf-8"?>
<ds:datastoreItem xmlns:ds="http://schemas.openxmlformats.org/officeDocument/2006/customXml" ds:itemID="{452CDBF0-9214-49FD-9EFE-5598F7A506E8}">
  <ds:schemaRefs>
    <ds:schemaRef ds:uri="http://schemas.microsoft.com/VisualStudio/2011/storyboarding/control"/>
  </ds:schemaRefs>
</ds:datastoreItem>
</file>

<file path=customXml/itemProps1663.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1664.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665.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1666.xml><?xml version="1.0" encoding="utf-8"?>
<ds:datastoreItem xmlns:ds="http://schemas.openxmlformats.org/officeDocument/2006/customXml" ds:itemID="{F955C235-624C-490F-9B71-463781E23242}">
  <ds:schemaRefs>
    <ds:schemaRef ds:uri="http://schemas.microsoft.com/VisualStudio/2011/storyboarding/control"/>
  </ds:schemaRefs>
</ds:datastoreItem>
</file>

<file path=customXml/itemProps1667.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668.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1669.xml><?xml version="1.0" encoding="utf-8"?>
<ds:datastoreItem xmlns:ds="http://schemas.openxmlformats.org/officeDocument/2006/customXml" ds:itemID="{E4769644-9A14-4CA7-A5FB-A2DC5915CF16}">
  <ds:schemaRefs>
    <ds:schemaRef ds:uri="http://schemas.microsoft.com/VisualStudio/2011/storyboarding/control"/>
  </ds:schemaRefs>
</ds:datastoreItem>
</file>

<file path=customXml/itemProps167.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1670.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671.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672.xml><?xml version="1.0" encoding="utf-8"?>
<ds:datastoreItem xmlns:ds="http://schemas.openxmlformats.org/officeDocument/2006/customXml" ds:itemID="{B5866544-A66A-41DD-875B-0309F28DD71A}">
  <ds:schemaRefs>
    <ds:schemaRef ds:uri="http://schemas.microsoft.com/VisualStudio/2011/storyboarding/control"/>
  </ds:schemaRefs>
</ds:datastoreItem>
</file>

<file path=customXml/itemProps1673.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1674.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1675.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676.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1677.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1678.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1679.xml><?xml version="1.0" encoding="utf-8"?>
<ds:datastoreItem xmlns:ds="http://schemas.openxmlformats.org/officeDocument/2006/customXml" ds:itemID="{402AAB37-B575-4123-A8CD-4772403F7092}">
  <ds:schemaRefs>
    <ds:schemaRef ds:uri="http://schemas.microsoft.com/VisualStudio/2011/storyboarding/control"/>
  </ds:schemaRefs>
</ds:datastoreItem>
</file>

<file path=customXml/itemProps168.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680.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1681.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1682.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683.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1684.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685.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686.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687.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688.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1689.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69.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1690.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691.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1692.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693.xml><?xml version="1.0" encoding="utf-8"?>
<ds:datastoreItem xmlns:ds="http://schemas.openxmlformats.org/officeDocument/2006/customXml" ds:itemID="{76F6E75A-1D75-4466-8492-B0E7FF9951A7}">
  <ds:schemaRefs>
    <ds:schemaRef ds:uri="http://schemas.microsoft.com/VisualStudio/2011/storyboarding/control"/>
  </ds:schemaRefs>
</ds:datastoreItem>
</file>

<file path=customXml/itemProps1694.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695.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696.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697.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1698.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1699.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17.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170.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1700.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1701.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1702.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1703.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704.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705.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706.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1707.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1708.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1709.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71.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710.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711.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712.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713.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1714.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715.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1716.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717.xml><?xml version="1.0" encoding="utf-8"?>
<ds:datastoreItem xmlns:ds="http://schemas.openxmlformats.org/officeDocument/2006/customXml" ds:itemID="{75CA37A0-8AA9-423F-9893-4BD05659E7C0}">
  <ds:schemaRefs>
    <ds:schemaRef ds:uri="http://schemas.microsoft.com/VisualStudio/2011/storyboarding/control"/>
  </ds:schemaRefs>
</ds:datastoreItem>
</file>

<file path=customXml/itemProps1718.xml><?xml version="1.0" encoding="utf-8"?>
<ds:datastoreItem xmlns:ds="http://schemas.openxmlformats.org/officeDocument/2006/customXml" ds:itemID="{8F99250E-8B0E-4C9B-84C5-A6A7C34FF94C}">
  <ds:schemaRefs>
    <ds:schemaRef ds:uri="http://schemas.microsoft.com/VisualStudio/2011/storyboarding/control"/>
  </ds:schemaRefs>
</ds:datastoreItem>
</file>

<file path=customXml/itemProps1719.xml><?xml version="1.0" encoding="utf-8"?>
<ds:datastoreItem xmlns:ds="http://schemas.openxmlformats.org/officeDocument/2006/customXml" ds:itemID="{2DA64EDF-35DD-4035-B12F-8BFF30E7C825}">
  <ds:schemaRefs>
    <ds:schemaRef ds:uri="http://schemas.microsoft.com/VisualStudio/2011/storyboarding/control"/>
  </ds:schemaRefs>
</ds:datastoreItem>
</file>

<file path=customXml/itemProps172.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1720.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1721.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722.xml><?xml version="1.0" encoding="utf-8"?>
<ds:datastoreItem xmlns:ds="http://schemas.openxmlformats.org/officeDocument/2006/customXml" ds:itemID="{4F51EDFF-03AF-4EAD-8AA6-79379C9D48E1}">
  <ds:schemaRefs>
    <ds:schemaRef ds:uri="http://schemas.microsoft.com/VisualStudio/2011/storyboarding/control"/>
  </ds:schemaRefs>
</ds:datastoreItem>
</file>

<file path=customXml/itemProps1723.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724.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1725.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1726.xml><?xml version="1.0" encoding="utf-8"?>
<ds:datastoreItem xmlns:ds="http://schemas.openxmlformats.org/officeDocument/2006/customXml" ds:itemID="{1DFC4DBE-4F09-40EF-9FBF-03F45B1BBFC3}">
  <ds:schemaRefs>
    <ds:schemaRef ds:uri="http://schemas.microsoft.com/VisualStudio/2011/storyboarding/control"/>
  </ds:schemaRefs>
</ds:datastoreItem>
</file>

<file path=customXml/itemProps1727.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728.xml><?xml version="1.0" encoding="utf-8"?>
<ds:datastoreItem xmlns:ds="http://schemas.openxmlformats.org/officeDocument/2006/customXml" ds:itemID="{10D19779-5124-42A7-BA6B-30F0CD110C0B}">
  <ds:schemaRefs>
    <ds:schemaRef ds:uri="http://schemas.microsoft.com/VisualStudio/2011/storyboarding/control"/>
  </ds:schemaRefs>
</ds:datastoreItem>
</file>

<file path=customXml/itemProps1729.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73.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730.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731.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732.xml><?xml version="1.0" encoding="utf-8"?>
<ds:datastoreItem xmlns:ds="http://schemas.openxmlformats.org/officeDocument/2006/customXml" ds:itemID="{33008163-3DF2-4BD4-A72C-24BC838C170F}">
  <ds:schemaRefs>
    <ds:schemaRef ds:uri="http://schemas.microsoft.com/VisualStudio/2011/storyboarding/control"/>
  </ds:schemaRefs>
</ds:datastoreItem>
</file>

<file path=customXml/itemProps1733.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1734.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735.xml><?xml version="1.0" encoding="utf-8"?>
<ds:datastoreItem xmlns:ds="http://schemas.openxmlformats.org/officeDocument/2006/customXml" ds:itemID="{93F47B01-90A2-4567-B103-007ACB026EA2}">
  <ds:schemaRefs>
    <ds:schemaRef ds:uri="http://schemas.microsoft.com/VisualStudio/2011/storyboarding/control"/>
  </ds:schemaRefs>
</ds:datastoreItem>
</file>

<file path=customXml/itemProps1736.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1737.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738.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1739.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74.xml><?xml version="1.0" encoding="utf-8"?>
<ds:datastoreItem xmlns:ds="http://schemas.openxmlformats.org/officeDocument/2006/customXml" ds:itemID="{E5F451D3-A572-40DA-A2DF-3CA51EE69C8F}">
  <ds:schemaRefs>
    <ds:schemaRef ds:uri="http://schemas.microsoft.com/VisualStudio/2011/storyboarding/control"/>
  </ds:schemaRefs>
</ds:datastoreItem>
</file>

<file path=customXml/itemProps1740.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1741.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1742.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743.xml><?xml version="1.0" encoding="utf-8"?>
<ds:datastoreItem xmlns:ds="http://schemas.openxmlformats.org/officeDocument/2006/customXml" ds:itemID="{888F45AB-6783-4C87-A85C-5DE58E562B37}">
  <ds:schemaRefs>
    <ds:schemaRef ds:uri="http://schemas.microsoft.com/VisualStudio/2011/storyboarding/control"/>
  </ds:schemaRefs>
</ds:datastoreItem>
</file>

<file path=customXml/itemProps1744.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745.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1746.xml><?xml version="1.0" encoding="utf-8"?>
<ds:datastoreItem xmlns:ds="http://schemas.openxmlformats.org/officeDocument/2006/customXml" ds:itemID="{165399DE-C3B1-4706-A4C2-FEEBB044A751}">
  <ds:schemaRefs>
    <ds:schemaRef ds:uri="http://schemas.microsoft.com/VisualStudio/2011/storyboarding/control"/>
  </ds:schemaRefs>
</ds:datastoreItem>
</file>

<file path=customXml/itemProps1747.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1748.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749.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175.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1750.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751.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752.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1753.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754.xml><?xml version="1.0" encoding="utf-8"?>
<ds:datastoreItem xmlns:ds="http://schemas.openxmlformats.org/officeDocument/2006/customXml" ds:itemID="{6C421ABA-3336-4B44-82B5-4F51CE4B5442}">
  <ds:schemaRefs>
    <ds:schemaRef ds:uri="http://schemas.microsoft.com/VisualStudio/2011/storyboarding/control"/>
  </ds:schemaRefs>
</ds:datastoreItem>
</file>

<file path=customXml/itemProps1755.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756.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757.xml><?xml version="1.0" encoding="utf-8"?>
<ds:datastoreItem xmlns:ds="http://schemas.openxmlformats.org/officeDocument/2006/customXml" ds:itemID="{F43CD20E-8E23-4B9D-AA03-99AA43FF3AFD}">
  <ds:schemaRefs>
    <ds:schemaRef ds:uri="http://schemas.microsoft.com/VisualStudio/2011/storyboarding/control"/>
  </ds:schemaRefs>
</ds:datastoreItem>
</file>

<file path=customXml/itemProps1758.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1759.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76.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760.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761.xml><?xml version="1.0" encoding="utf-8"?>
<ds:datastoreItem xmlns:ds="http://schemas.openxmlformats.org/officeDocument/2006/customXml" ds:itemID="{6485441B-04AB-4B3A-94C8-E9E8484F65C5}">
  <ds:schemaRefs>
    <ds:schemaRef ds:uri="http://schemas.microsoft.com/VisualStudio/2011/storyboarding/control"/>
  </ds:schemaRefs>
</ds:datastoreItem>
</file>

<file path=customXml/itemProps1762.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1763.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764.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765.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1766.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767.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768.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1769.xml><?xml version="1.0" encoding="utf-8"?>
<ds:datastoreItem xmlns:ds="http://schemas.openxmlformats.org/officeDocument/2006/customXml" ds:itemID="{09190286-33EB-429F-8C6E-F45C452BE4B7}">
  <ds:schemaRefs>
    <ds:schemaRef ds:uri="http://schemas.microsoft.com/VisualStudio/2011/storyboarding/control"/>
  </ds:schemaRefs>
</ds:datastoreItem>
</file>

<file path=customXml/itemProps177.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770.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771.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772.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773.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1774.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1775.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1776.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777.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778.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779.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178.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780.xml><?xml version="1.0" encoding="utf-8"?>
<ds:datastoreItem xmlns:ds="http://schemas.openxmlformats.org/officeDocument/2006/customXml" ds:itemID="{0FABBEDD-67D1-4E7F-9CB1-89E191FC5B23}">
  <ds:schemaRefs>
    <ds:schemaRef ds:uri="http://schemas.microsoft.com/VisualStudio/2011/storyboarding/control"/>
  </ds:schemaRefs>
</ds:datastoreItem>
</file>

<file path=customXml/itemProps1781.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782.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1783.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1784.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1785.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786.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1787.xml><?xml version="1.0" encoding="utf-8"?>
<ds:datastoreItem xmlns:ds="http://schemas.openxmlformats.org/officeDocument/2006/customXml" ds:itemID="{03EC5244-4958-4480-80F4-8FBE0C4A1F17}">
  <ds:schemaRefs>
    <ds:schemaRef ds:uri="http://schemas.microsoft.com/VisualStudio/2011/storyboarding/control"/>
  </ds:schemaRefs>
</ds:datastoreItem>
</file>

<file path=customXml/itemProps1788.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1789.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79.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1790.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791.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1792.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793.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794.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1795.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1796.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1797.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798.xml><?xml version="1.0" encoding="utf-8"?>
<ds:datastoreItem xmlns:ds="http://schemas.openxmlformats.org/officeDocument/2006/customXml" ds:itemID="{72A413E1-6851-4D8F-A7D0-09132EDFC77F}">
  <ds:schemaRefs>
    <ds:schemaRef ds:uri="http://schemas.microsoft.com/VisualStudio/2011/storyboarding/control"/>
  </ds:schemaRefs>
</ds:datastoreItem>
</file>

<file path=customXml/itemProps1799.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8.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180.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800.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801.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802.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1803.xml><?xml version="1.0" encoding="utf-8"?>
<ds:datastoreItem xmlns:ds="http://schemas.openxmlformats.org/officeDocument/2006/customXml" ds:itemID="{99F80CE9-63C2-4E83-BC4B-3FE1C690A7FB}">
  <ds:schemaRefs>
    <ds:schemaRef ds:uri="http://schemas.microsoft.com/VisualStudio/2011/storyboarding/control"/>
  </ds:schemaRefs>
</ds:datastoreItem>
</file>

<file path=customXml/itemProps1804.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1805.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1806.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807.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808.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809.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81.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1810.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1811.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1812.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1813.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814.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815.xml><?xml version="1.0" encoding="utf-8"?>
<ds:datastoreItem xmlns:ds="http://schemas.openxmlformats.org/officeDocument/2006/customXml" ds:itemID="{B142D521-55B7-44C8-8E57-1034738CB3C5}">
  <ds:schemaRefs>
    <ds:schemaRef ds:uri="http://schemas.microsoft.com/VisualStudio/2011/storyboarding/control"/>
  </ds:schemaRefs>
</ds:datastoreItem>
</file>

<file path=customXml/itemProps1816.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1817.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1818.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819.xml><?xml version="1.0" encoding="utf-8"?>
<ds:datastoreItem xmlns:ds="http://schemas.openxmlformats.org/officeDocument/2006/customXml" ds:itemID="{60B6B472-F413-4290-86F5-E3EB6BD694B6}">
  <ds:schemaRefs>
    <ds:schemaRef ds:uri="http://schemas.microsoft.com/VisualStudio/2011/storyboarding/control"/>
  </ds:schemaRefs>
</ds:datastoreItem>
</file>

<file path=customXml/itemProps182.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1820.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821.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822.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823.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824.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1825.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826.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1827.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1828.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829.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83.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1830.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831.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832.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833.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834.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1835.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1836.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1837.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838.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839.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184.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840.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1841.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1842.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843.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844.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845.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846.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847.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1848.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849.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185.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850.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1851.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852.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1853.xml><?xml version="1.0" encoding="utf-8"?>
<ds:datastoreItem xmlns:ds="http://schemas.openxmlformats.org/officeDocument/2006/customXml" ds:itemID="{220FC88A-BABD-4786-ACD6-92186C2EA4BE}">
  <ds:schemaRefs>
    <ds:schemaRef ds:uri="http://schemas.microsoft.com/VisualStudio/2011/storyboarding/control"/>
  </ds:schemaRefs>
</ds:datastoreItem>
</file>

<file path=customXml/itemProps1854.xml><?xml version="1.0" encoding="utf-8"?>
<ds:datastoreItem xmlns:ds="http://schemas.openxmlformats.org/officeDocument/2006/customXml" ds:itemID="{ADFEF69C-C254-4F5C-BB65-3FE23A1E5273}">
  <ds:schemaRefs>
    <ds:schemaRef ds:uri="http://schemas.microsoft.com/VisualStudio/2011/storyboarding/control"/>
  </ds:schemaRefs>
</ds:datastoreItem>
</file>

<file path=customXml/itemProps1855.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1856.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1857.xml><?xml version="1.0" encoding="utf-8"?>
<ds:datastoreItem xmlns:ds="http://schemas.openxmlformats.org/officeDocument/2006/customXml" ds:itemID="{BF78792C-5B65-499C-BA30-6CAD3271D1CB}">
  <ds:schemaRefs>
    <ds:schemaRef ds:uri="http://schemas.microsoft.com/VisualStudio/2011/storyboarding/control"/>
  </ds:schemaRefs>
</ds:datastoreItem>
</file>

<file path=customXml/itemProps1858.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859.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86.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860.xml><?xml version="1.0" encoding="utf-8"?>
<ds:datastoreItem xmlns:ds="http://schemas.openxmlformats.org/officeDocument/2006/customXml" ds:itemID="{49E01834-ED90-4359-82A9-565D4AA7B93F}">
  <ds:schemaRefs>
    <ds:schemaRef ds:uri="http://schemas.microsoft.com/VisualStudio/2011/storyboarding/control"/>
  </ds:schemaRefs>
</ds:datastoreItem>
</file>

<file path=customXml/itemProps1861.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862.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1863.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1864.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1865.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1866.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1867.xml><?xml version="1.0" encoding="utf-8"?>
<ds:datastoreItem xmlns:ds="http://schemas.openxmlformats.org/officeDocument/2006/customXml" ds:itemID="{15BDFE37-DB40-4F17-ABE0-6795C384A956}">
  <ds:schemaRefs>
    <ds:schemaRef ds:uri="http://schemas.microsoft.com/VisualStudio/2011/storyboarding/control"/>
  </ds:schemaRefs>
</ds:datastoreItem>
</file>

<file path=customXml/itemProps1868.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869.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87.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870.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871.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872.xml><?xml version="1.0" encoding="utf-8"?>
<ds:datastoreItem xmlns:ds="http://schemas.openxmlformats.org/officeDocument/2006/customXml" ds:itemID="{FAE4D2BA-B246-43A7-B8A8-8A4DAF2BEA9B}">
  <ds:schemaRefs>
    <ds:schemaRef ds:uri="http://schemas.microsoft.com/VisualStudio/2011/storyboarding/control"/>
  </ds:schemaRefs>
</ds:datastoreItem>
</file>

<file path=customXml/itemProps1873.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1874.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875.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1876.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877.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1878.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879.xml><?xml version="1.0" encoding="utf-8"?>
<ds:datastoreItem xmlns:ds="http://schemas.openxmlformats.org/officeDocument/2006/customXml" ds:itemID="{88D262AA-37AE-4B8B-8842-675AAEB37C99}">
  <ds:schemaRefs>
    <ds:schemaRef ds:uri="http://schemas.microsoft.com/VisualStudio/2011/storyboarding/control"/>
  </ds:schemaRefs>
</ds:datastoreItem>
</file>

<file path=customXml/itemProps188.xml><?xml version="1.0" encoding="utf-8"?>
<ds:datastoreItem xmlns:ds="http://schemas.openxmlformats.org/officeDocument/2006/customXml" ds:itemID="{1BFAE2F2-4FC8-409E-830A-2120209D8C13}">
  <ds:schemaRefs>
    <ds:schemaRef ds:uri="http://schemas.microsoft.com/VisualStudio/2011/storyboarding/control"/>
  </ds:schemaRefs>
</ds:datastoreItem>
</file>

<file path=customXml/itemProps1880.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881.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882.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1883.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1884.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1885.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1886.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887.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888.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1889.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189.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1890.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891.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1892.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893.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1894.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895.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1896.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1897.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898.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899.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9.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190.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1900.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901.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902.xml><?xml version="1.0" encoding="utf-8"?>
<ds:datastoreItem xmlns:ds="http://schemas.openxmlformats.org/officeDocument/2006/customXml" ds:itemID="{88092458-921D-406C-BA50-1798082746DC}">
  <ds:schemaRefs>
    <ds:schemaRef ds:uri="http://schemas.microsoft.com/VisualStudio/2011/storyboarding/control"/>
  </ds:schemaRefs>
</ds:datastoreItem>
</file>

<file path=customXml/itemProps1903.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904.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1905.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906.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907.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908.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1909.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191.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910.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1911.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912.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1913.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914.xml><?xml version="1.0" encoding="utf-8"?>
<ds:datastoreItem xmlns:ds="http://schemas.openxmlformats.org/officeDocument/2006/customXml" ds:itemID="{37A655E8-37E9-4871-847F-63309114CF3A}">
  <ds:schemaRefs>
    <ds:schemaRef ds:uri="http://schemas.microsoft.com/VisualStudio/2011/storyboarding/control"/>
  </ds:schemaRefs>
</ds:datastoreItem>
</file>

<file path=customXml/itemProps1915.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916.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917.xml><?xml version="1.0" encoding="utf-8"?>
<ds:datastoreItem xmlns:ds="http://schemas.openxmlformats.org/officeDocument/2006/customXml" ds:itemID="{C9FA0E52-550D-4EAF-AED6-2C3DE3A8C0B7}">
  <ds:schemaRefs>
    <ds:schemaRef ds:uri="http://schemas.microsoft.com/VisualStudio/2011/storyboarding/control"/>
  </ds:schemaRefs>
</ds:datastoreItem>
</file>

<file path=customXml/itemProps1918.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919.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92.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1920.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921.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922.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923.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924.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925.xml><?xml version="1.0" encoding="utf-8"?>
<ds:datastoreItem xmlns:ds="http://schemas.openxmlformats.org/officeDocument/2006/customXml" ds:itemID="{55169623-5AE3-49A8-BE9D-D510DC75D6BC}">
  <ds:schemaRefs>
    <ds:schemaRef ds:uri="http://schemas.microsoft.com/VisualStudio/2011/storyboarding/control"/>
  </ds:schemaRefs>
</ds:datastoreItem>
</file>

<file path=customXml/itemProps1926.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1927.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928.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1929.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93.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1930.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1931.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932.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933.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934.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1935.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1936.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937.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938.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939.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194.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1940.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941.xml><?xml version="1.0" encoding="utf-8"?>
<ds:datastoreItem xmlns:ds="http://schemas.openxmlformats.org/officeDocument/2006/customXml" ds:itemID="{081D01D3-6C10-425B-BEAE-08434A0522A3}">
  <ds:schemaRefs>
    <ds:schemaRef ds:uri="http://schemas.microsoft.com/VisualStudio/2011/storyboarding/control"/>
  </ds:schemaRefs>
</ds:datastoreItem>
</file>

<file path=customXml/itemProps1942.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1943.xml><?xml version="1.0" encoding="utf-8"?>
<ds:datastoreItem xmlns:ds="http://schemas.openxmlformats.org/officeDocument/2006/customXml" ds:itemID="{FF16E6CE-81E4-4590-87FA-D6062C32379D}">
  <ds:schemaRefs>
    <ds:schemaRef ds:uri="http://schemas.microsoft.com/VisualStudio/2011/storyboarding/control"/>
  </ds:schemaRefs>
</ds:datastoreItem>
</file>

<file path=customXml/itemProps1944.xml><?xml version="1.0" encoding="utf-8"?>
<ds:datastoreItem xmlns:ds="http://schemas.openxmlformats.org/officeDocument/2006/customXml" ds:itemID="{0D8D51B5-4222-4138-A586-DD9BE1980228}">
  <ds:schemaRefs>
    <ds:schemaRef ds:uri="http://schemas.microsoft.com/VisualStudio/2011/storyboarding/control"/>
  </ds:schemaRefs>
</ds:datastoreItem>
</file>

<file path=customXml/itemProps1945.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946.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947.xml><?xml version="1.0" encoding="utf-8"?>
<ds:datastoreItem xmlns:ds="http://schemas.openxmlformats.org/officeDocument/2006/customXml" ds:itemID="{A7C7EAF8-F0C2-47F0-91A3-0F86363E1593}">
  <ds:schemaRefs>
    <ds:schemaRef ds:uri="http://schemas.microsoft.com/VisualStudio/2011/storyboarding/control"/>
  </ds:schemaRefs>
</ds:datastoreItem>
</file>

<file path=customXml/itemProps1948.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1949.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95.xml><?xml version="1.0" encoding="utf-8"?>
<ds:datastoreItem xmlns:ds="http://schemas.openxmlformats.org/officeDocument/2006/customXml" ds:itemID="{98C6F35D-900C-4962-A6DE-EA2F4ABB635E}">
  <ds:schemaRefs>
    <ds:schemaRef ds:uri="http://schemas.microsoft.com/VisualStudio/2011/storyboarding/control"/>
  </ds:schemaRefs>
</ds:datastoreItem>
</file>

<file path=customXml/itemProps1950.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1951.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952.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1953.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1954.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955.xml><?xml version="1.0" encoding="utf-8"?>
<ds:datastoreItem xmlns:ds="http://schemas.openxmlformats.org/officeDocument/2006/customXml" ds:itemID="{6CC56463-19CE-4663-B344-FAD00CE459A8}">
  <ds:schemaRefs>
    <ds:schemaRef ds:uri="http://schemas.microsoft.com/VisualStudio/2011/storyboarding/control"/>
  </ds:schemaRefs>
</ds:datastoreItem>
</file>

<file path=customXml/itemProps1956.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957.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958.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959.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96.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960.xml><?xml version="1.0" encoding="utf-8"?>
<ds:datastoreItem xmlns:ds="http://schemas.openxmlformats.org/officeDocument/2006/customXml" ds:itemID="{BC9BF328-0529-47E6-968E-6112C112B9DA}">
  <ds:schemaRefs>
    <ds:schemaRef ds:uri="http://schemas.microsoft.com/VisualStudio/2011/storyboarding/control"/>
  </ds:schemaRefs>
</ds:datastoreItem>
</file>

<file path=customXml/itemProps1961.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962.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963.xml><?xml version="1.0" encoding="utf-8"?>
<ds:datastoreItem xmlns:ds="http://schemas.openxmlformats.org/officeDocument/2006/customXml" ds:itemID="{992BF3C8-1B2E-4861-8535-72CFBE6B9A2A}">
  <ds:schemaRefs>
    <ds:schemaRef ds:uri="http://schemas.microsoft.com/VisualStudio/2011/storyboarding/control"/>
  </ds:schemaRefs>
</ds:datastoreItem>
</file>

<file path=customXml/itemProps1964.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965.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966.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967.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1968.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969.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97.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970.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971.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972.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1973.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1974.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1975.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1976.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977.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1978.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1979.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198.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1980.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1981.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982.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983.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984.xml><?xml version="1.0" encoding="utf-8"?>
<ds:datastoreItem xmlns:ds="http://schemas.openxmlformats.org/officeDocument/2006/customXml" ds:itemID="{9B925226-264E-4381-9BBE-795BBD09ACE3}">
  <ds:schemaRefs>
    <ds:schemaRef ds:uri="http://schemas.microsoft.com/VisualStudio/2011/storyboarding/control"/>
  </ds:schemaRefs>
</ds:datastoreItem>
</file>

<file path=customXml/itemProps1985.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1986.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1987.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988.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989.xml><?xml version="1.0" encoding="utf-8"?>
<ds:datastoreItem xmlns:ds="http://schemas.openxmlformats.org/officeDocument/2006/customXml" ds:itemID="{76CEC431-BAFF-437B-9899-DD2CEC4D6351}">
  <ds:schemaRefs>
    <ds:schemaRef ds:uri="http://schemas.microsoft.com/VisualStudio/2011/storyboarding/control"/>
  </ds:schemaRefs>
</ds:datastoreItem>
</file>

<file path=customXml/itemProps199.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1990.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991.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992.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1993.xml><?xml version="1.0" encoding="utf-8"?>
<ds:datastoreItem xmlns:ds="http://schemas.openxmlformats.org/officeDocument/2006/customXml" ds:itemID="{A6E7F782-9CFA-4C99-9046-958204D11111}">
  <ds:schemaRefs>
    <ds:schemaRef ds:uri="http://schemas.microsoft.com/VisualStudio/2011/storyboarding/control"/>
  </ds:schemaRefs>
</ds:datastoreItem>
</file>

<file path=customXml/itemProps1994.xml><?xml version="1.0" encoding="utf-8"?>
<ds:datastoreItem xmlns:ds="http://schemas.openxmlformats.org/officeDocument/2006/customXml" ds:itemID="{675321B5-1E63-4577-9C79-A11326F9D933}">
  <ds:schemaRefs>
    <ds:schemaRef ds:uri="http://schemas.microsoft.com/VisualStudio/2011/storyboarding/control"/>
  </ds:schemaRefs>
</ds:datastoreItem>
</file>

<file path=customXml/itemProps1995.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996.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1997.xml><?xml version="1.0" encoding="utf-8"?>
<ds:datastoreItem xmlns:ds="http://schemas.openxmlformats.org/officeDocument/2006/customXml" ds:itemID="{15235D97-56CD-4A54-82BB-D6F25019F964}">
  <ds:schemaRefs>
    <ds:schemaRef ds:uri="http://schemas.microsoft.com/VisualStudio/2011/storyboarding/control"/>
  </ds:schemaRefs>
</ds:datastoreItem>
</file>

<file path=customXml/itemProps1998.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999.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2.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20.xml><?xml version="1.0" encoding="utf-8"?>
<ds:datastoreItem xmlns:ds="http://schemas.openxmlformats.org/officeDocument/2006/customXml" ds:itemID="{7F119784-2C61-42E1-873F-56A87BF1DD17}">
  <ds:schemaRefs>
    <ds:schemaRef ds:uri="http://schemas.microsoft.com/VisualStudio/2011/storyboarding/control"/>
  </ds:schemaRefs>
</ds:datastoreItem>
</file>

<file path=customXml/itemProps200.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2000.xml><?xml version="1.0" encoding="utf-8"?>
<ds:datastoreItem xmlns:ds="http://schemas.openxmlformats.org/officeDocument/2006/customXml" ds:itemID="{CD1B59AF-1CE7-4FEA-AD28-157B3ACDC3C7}">
  <ds:schemaRefs>
    <ds:schemaRef ds:uri="http://schemas.microsoft.com/VisualStudio/2011/storyboarding/control"/>
  </ds:schemaRefs>
</ds:datastoreItem>
</file>

<file path=customXml/itemProps2001.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2002.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2003.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2004.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2005.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2006.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2007.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2008.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2009.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201.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2010.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2011.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2012.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2013.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2014.xml><?xml version="1.0" encoding="utf-8"?>
<ds:datastoreItem xmlns:ds="http://schemas.openxmlformats.org/officeDocument/2006/customXml" ds:itemID="{BDAA48C7-0FC9-44C3-9477-DE87A7650CEC}">
  <ds:schemaRefs>
    <ds:schemaRef ds:uri="http://schemas.microsoft.com/VisualStudio/2011/storyboarding/control"/>
  </ds:schemaRefs>
</ds:datastoreItem>
</file>

<file path=customXml/itemProps2015.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2016.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2017.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2018.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2019.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202.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2020.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2021.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2022.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2023.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2024.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2025.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2026.xml><?xml version="1.0" encoding="utf-8"?>
<ds:datastoreItem xmlns:ds="http://schemas.openxmlformats.org/officeDocument/2006/customXml" ds:itemID="{8465D28C-EC1E-4CFD-8ED9-DA0334E10C87}">
  <ds:schemaRefs>
    <ds:schemaRef ds:uri="http://schemas.microsoft.com/VisualStudio/2011/storyboarding/control"/>
  </ds:schemaRefs>
</ds:datastoreItem>
</file>

<file path=customXml/itemProps2027.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2028.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2029.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203.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2030.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2031.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2032.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2033.xml><?xml version="1.0" encoding="utf-8"?>
<ds:datastoreItem xmlns:ds="http://schemas.openxmlformats.org/officeDocument/2006/customXml" ds:itemID="{1EE6C9B1-9502-4591-AD6F-04DE6F4F3B20}">
  <ds:schemaRefs>
    <ds:schemaRef ds:uri="http://schemas.microsoft.com/VisualStudio/2011/storyboarding/control"/>
  </ds:schemaRefs>
</ds:datastoreItem>
</file>

<file path=customXml/itemProps2034.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2035.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2036.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2037.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2038.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2039.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204.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2040.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2041.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2042.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2043.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2044.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2045.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2046.xml><?xml version="1.0" encoding="utf-8"?>
<ds:datastoreItem xmlns:ds="http://schemas.openxmlformats.org/officeDocument/2006/customXml" ds:itemID="{6C82CDBA-06B7-4676-96A8-A902B03C6BCE}">
  <ds:schemaRefs>
    <ds:schemaRef ds:uri="http://schemas.microsoft.com/VisualStudio/2011/storyboarding/control"/>
  </ds:schemaRefs>
</ds:datastoreItem>
</file>

<file path=customXml/itemProps2047.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2048.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2049.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205.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2050.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2051.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2052.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2053.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2054.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2055.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2056.xml><?xml version="1.0" encoding="utf-8"?>
<ds:datastoreItem xmlns:ds="http://schemas.openxmlformats.org/officeDocument/2006/customXml" ds:itemID="{B8EDB8BE-33AC-4436-AC12-DDC11EE56A4B}">
  <ds:schemaRefs>
    <ds:schemaRef ds:uri="http://schemas.microsoft.com/VisualStudio/2011/storyboarding/control"/>
  </ds:schemaRefs>
</ds:datastoreItem>
</file>

<file path=customXml/itemProps2057.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2058.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2059.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206.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2060.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2061.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2062.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2063.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2064.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2065.xml><?xml version="1.0" encoding="utf-8"?>
<ds:datastoreItem xmlns:ds="http://schemas.openxmlformats.org/officeDocument/2006/customXml" ds:itemID="{0A5D8DA0-14F7-4B72-BDAE-B3A260797E4D}">
  <ds:schemaRefs>
    <ds:schemaRef ds:uri="http://schemas.microsoft.com/VisualStudio/2011/storyboarding/control"/>
  </ds:schemaRefs>
</ds:datastoreItem>
</file>

<file path=customXml/itemProps2066.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2067.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2068.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2069.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207.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2070.xml><?xml version="1.0" encoding="utf-8"?>
<ds:datastoreItem xmlns:ds="http://schemas.openxmlformats.org/officeDocument/2006/customXml" ds:itemID="{93479EA5-B299-4F2A-93EC-B7A107725969}">
  <ds:schemaRefs>
    <ds:schemaRef ds:uri="http://schemas.microsoft.com/VisualStudio/2011/storyboarding/control"/>
  </ds:schemaRefs>
</ds:datastoreItem>
</file>

<file path=customXml/itemProps2071.xml><?xml version="1.0" encoding="utf-8"?>
<ds:datastoreItem xmlns:ds="http://schemas.openxmlformats.org/officeDocument/2006/customXml" ds:itemID="{7FE6B165-7AAB-4AFC-B1C5-4E3AC51B473B}">
  <ds:schemaRefs>
    <ds:schemaRef ds:uri="http://schemas.microsoft.com/VisualStudio/2011/storyboarding/control"/>
  </ds:schemaRefs>
</ds:datastoreItem>
</file>

<file path=customXml/itemProps2072.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2073.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2074.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2075.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2076.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2077.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2078.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2079.xml><?xml version="1.0" encoding="utf-8"?>
<ds:datastoreItem xmlns:ds="http://schemas.openxmlformats.org/officeDocument/2006/customXml" ds:itemID="{F4DE56E8-5897-4AAB-A48A-D3D6B961F26C}">
  <ds:schemaRefs>
    <ds:schemaRef ds:uri="http://schemas.microsoft.com/VisualStudio/2011/storyboarding/control"/>
  </ds:schemaRefs>
</ds:datastoreItem>
</file>

<file path=customXml/itemProps208.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2080.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2081.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2082.xml><?xml version="1.0" encoding="utf-8"?>
<ds:datastoreItem xmlns:ds="http://schemas.openxmlformats.org/officeDocument/2006/customXml" ds:itemID="{4BA5443F-7F75-4DF7-9F87-162E6F36ABF3}">
  <ds:schemaRefs>
    <ds:schemaRef ds:uri="http://schemas.microsoft.com/VisualStudio/2011/storyboarding/control"/>
  </ds:schemaRefs>
</ds:datastoreItem>
</file>

<file path=customXml/itemProps2083.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2084.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2085.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2086.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2087.xml><?xml version="1.0" encoding="utf-8"?>
<ds:datastoreItem xmlns:ds="http://schemas.openxmlformats.org/officeDocument/2006/customXml" ds:itemID="{60666D33-541B-4061-BC6F-85E63300C959}">
  <ds:schemaRefs>
    <ds:schemaRef ds:uri="http://schemas.microsoft.com/VisualStudio/2011/storyboarding/control"/>
  </ds:schemaRefs>
</ds:datastoreItem>
</file>

<file path=customXml/itemProps2088.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2089.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209.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2090.xml><?xml version="1.0" encoding="utf-8"?>
<ds:datastoreItem xmlns:ds="http://schemas.openxmlformats.org/officeDocument/2006/customXml" ds:itemID="{A6C1925E-197E-4E2E-B5F2-2585B9F35BC5}">
  <ds:schemaRefs>
    <ds:schemaRef ds:uri="http://schemas.microsoft.com/VisualStudio/2011/storyboarding/control"/>
  </ds:schemaRefs>
</ds:datastoreItem>
</file>

<file path=customXml/itemProps2091.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2092.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2093.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2094.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2095.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2096.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2097.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2098.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2099.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21.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210.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2100.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2101.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2102.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2103.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2104.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2105.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2106.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2107.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2108.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2109.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211.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2110.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2111.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2112.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2113.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2114.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2115.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2116.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2117.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2118.xml><?xml version="1.0" encoding="utf-8"?>
<ds:datastoreItem xmlns:ds="http://schemas.openxmlformats.org/officeDocument/2006/customXml" ds:itemID="{8B189D4C-6396-484F-B939-3767BA9034A5}">
  <ds:schemaRefs>
    <ds:schemaRef ds:uri="http://schemas.microsoft.com/VisualStudio/2011/storyboarding/control"/>
  </ds:schemaRefs>
</ds:datastoreItem>
</file>

<file path=customXml/itemProps2119.xml><?xml version="1.0" encoding="utf-8"?>
<ds:datastoreItem xmlns:ds="http://schemas.openxmlformats.org/officeDocument/2006/customXml" ds:itemID="{66A0FCD1-5EBE-4CAC-9800-3A7B128FC1A8}">
  <ds:schemaRefs>
    <ds:schemaRef ds:uri="http://schemas.microsoft.com/VisualStudio/2011/storyboarding/control"/>
  </ds:schemaRefs>
</ds:datastoreItem>
</file>

<file path=customXml/itemProps212.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2120.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2121.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2122.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2123.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2124.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2125.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2126.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2127.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2128.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2129.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213.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2130.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2131.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2132.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2133.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2134.xml><?xml version="1.0" encoding="utf-8"?>
<ds:datastoreItem xmlns:ds="http://schemas.openxmlformats.org/officeDocument/2006/customXml" ds:itemID="{A2529352-24A3-4ED5-A9F7-B5A0AA048380}">
  <ds:schemaRefs>
    <ds:schemaRef ds:uri="http://schemas.microsoft.com/VisualStudio/2011/storyboarding/control"/>
  </ds:schemaRefs>
</ds:datastoreItem>
</file>

<file path=customXml/itemProps2135.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2136.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2137.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2138.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2139.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214.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2140.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2141.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2142.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2143.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2144.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2145.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2146.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2147.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2148.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2149.xml><?xml version="1.0" encoding="utf-8"?>
<ds:datastoreItem xmlns:ds="http://schemas.openxmlformats.org/officeDocument/2006/customXml" ds:itemID="{DCEE4BDB-3111-44CD-A6AF-85AA40524E61}">
  <ds:schemaRefs>
    <ds:schemaRef ds:uri="http://schemas.microsoft.com/VisualStudio/2011/storyboarding/control"/>
  </ds:schemaRefs>
</ds:datastoreItem>
</file>

<file path=customXml/itemProps215.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2150.xml><?xml version="1.0" encoding="utf-8"?>
<ds:datastoreItem xmlns:ds="http://schemas.openxmlformats.org/officeDocument/2006/customXml" ds:itemID="{6E6F6D63-4A12-4344-A152-08FC688251E1}">
  <ds:schemaRefs>
    <ds:schemaRef ds:uri="http://schemas.microsoft.com/VisualStudio/2011/storyboarding/control"/>
  </ds:schemaRefs>
</ds:datastoreItem>
</file>

<file path=customXml/itemProps2151.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2152.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2153.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2154.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2155.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2156.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2157.xml><?xml version="1.0" encoding="utf-8"?>
<ds:datastoreItem xmlns:ds="http://schemas.openxmlformats.org/officeDocument/2006/customXml" ds:itemID="{D2085B22-9AC8-461A-A061-94AF57DCFAC6}">
  <ds:schemaRefs>
    <ds:schemaRef ds:uri="http://schemas.microsoft.com/VisualStudio/2011/storyboarding/control"/>
  </ds:schemaRefs>
</ds:datastoreItem>
</file>

<file path=customXml/itemProps2158.xml><?xml version="1.0" encoding="utf-8"?>
<ds:datastoreItem xmlns:ds="http://schemas.openxmlformats.org/officeDocument/2006/customXml" ds:itemID="{3A80C815-5CC2-4EC7-95E6-40E76D09521C}">
  <ds:schemaRefs>
    <ds:schemaRef ds:uri="http://schemas.microsoft.com/VisualStudio/2011/storyboarding/control"/>
  </ds:schemaRefs>
</ds:datastoreItem>
</file>

<file path=customXml/itemProps2159.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216.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2160.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2161.xml><?xml version="1.0" encoding="utf-8"?>
<ds:datastoreItem xmlns:ds="http://schemas.openxmlformats.org/officeDocument/2006/customXml" ds:itemID="{2568126C-4847-40E3-A160-C35DA2586F19}">
  <ds:schemaRefs>
    <ds:schemaRef ds:uri="http://schemas.microsoft.com/VisualStudio/2011/storyboarding/control"/>
  </ds:schemaRefs>
</ds:datastoreItem>
</file>

<file path=customXml/itemProps2162.xml><?xml version="1.0" encoding="utf-8"?>
<ds:datastoreItem xmlns:ds="http://schemas.openxmlformats.org/officeDocument/2006/customXml" ds:itemID="{6DF74BDF-EE9E-49CB-A5FC-018D97DFD575}">
  <ds:schemaRefs>
    <ds:schemaRef ds:uri="http://schemas.microsoft.com/VisualStudio/2011/storyboarding/control"/>
  </ds:schemaRefs>
</ds:datastoreItem>
</file>

<file path=customXml/itemProps2163.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2164.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2165.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2166.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2167.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2168.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2169.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217.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2170.xml><?xml version="1.0" encoding="utf-8"?>
<ds:datastoreItem xmlns:ds="http://schemas.openxmlformats.org/officeDocument/2006/customXml" ds:itemID="{A661C26A-1D35-4C3E-AEDD-BDD61492F039}">
  <ds:schemaRefs>
    <ds:schemaRef ds:uri="http://schemas.microsoft.com/VisualStudio/2011/storyboarding/control"/>
  </ds:schemaRefs>
</ds:datastoreItem>
</file>

<file path=customXml/itemProps2171.xml><?xml version="1.0" encoding="utf-8"?>
<ds:datastoreItem xmlns:ds="http://schemas.openxmlformats.org/officeDocument/2006/customXml" ds:itemID="{09C87A1A-D3C8-4D44-B5AC-A2335E6B4379}">
  <ds:schemaRefs>
    <ds:schemaRef ds:uri="http://schemas.microsoft.com/VisualStudio/2011/storyboarding/control"/>
  </ds:schemaRefs>
</ds:datastoreItem>
</file>

<file path=customXml/itemProps2172.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2173.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2174.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2175.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2176.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2177.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2178.xml><?xml version="1.0" encoding="utf-8"?>
<ds:datastoreItem xmlns:ds="http://schemas.openxmlformats.org/officeDocument/2006/customXml" ds:itemID="{8F21AEEA-5CCC-4377-9B1E-2A4E9467A914}">
  <ds:schemaRefs>
    <ds:schemaRef ds:uri="http://schemas.microsoft.com/VisualStudio/2011/storyboarding/control"/>
  </ds:schemaRefs>
</ds:datastoreItem>
</file>

<file path=customXml/itemProps2179.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218.xml><?xml version="1.0" encoding="utf-8"?>
<ds:datastoreItem xmlns:ds="http://schemas.openxmlformats.org/officeDocument/2006/customXml" ds:itemID="{50CB2BCB-564E-4768-9872-3E4AC555A285}">
  <ds:schemaRefs>
    <ds:schemaRef ds:uri="http://schemas.microsoft.com/VisualStudio/2011/storyboarding/control"/>
  </ds:schemaRefs>
</ds:datastoreItem>
</file>

<file path=customXml/itemProps2180.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2181.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2182.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2183.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2184.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2185.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2186.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2187.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2188.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2189.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219.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2190.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2191.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2192.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193.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2194.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2195.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2196.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2197.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2198.xml><?xml version="1.0" encoding="utf-8"?>
<ds:datastoreItem xmlns:ds="http://schemas.openxmlformats.org/officeDocument/2006/customXml" ds:itemID="{1FC8F7BE-CE05-454F-9253-D9FD7C17675A}">
  <ds:schemaRefs>
    <ds:schemaRef ds:uri="http://schemas.microsoft.com/VisualStudio/2011/storyboarding/control"/>
  </ds:schemaRefs>
</ds:datastoreItem>
</file>

<file path=customXml/itemProps2199.xml><?xml version="1.0" encoding="utf-8"?>
<ds:datastoreItem xmlns:ds="http://schemas.openxmlformats.org/officeDocument/2006/customXml" ds:itemID="{2A1416F7-778C-484A-8518-3D29D61AF237}">
  <ds:schemaRefs>
    <ds:schemaRef ds:uri="http://schemas.microsoft.com/VisualStudio/2011/storyboarding/control"/>
  </ds:schemaRefs>
</ds:datastoreItem>
</file>

<file path=customXml/itemProps22.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220.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2200.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2201.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2202.xml><?xml version="1.0" encoding="utf-8"?>
<ds:datastoreItem xmlns:ds="http://schemas.openxmlformats.org/officeDocument/2006/customXml" ds:itemID="{BB7163F3-A833-4B71-98DA-A97F2D9DC757}">
  <ds:schemaRefs>
    <ds:schemaRef ds:uri="http://schemas.microsoft.com/VisualStudio/2011/storyboarding/control"/>
  </ds:schemaRefs>
</ds:datastoreItem>
</file>

<file path=customXml/itemProps2203.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2204.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2205.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2206.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2207.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2208.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2209.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221.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2210.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2211.xml><?xml version="1.0" encoding="utf-8"?>
<ds:datastoreItem xmlns:ds="http://schemas.openxmlformats.org/officeDocument/2006/customXml" ds:itemID="{7D6CB175-4B47-47D9-91BE-13C62C45E16B}">
  <ds:schemaRefs>
    <ds:schemaRef ds:uri="http://schemas.microsoft.com/VisualStudio/2011/storyboarding/control"/>
  </ds:schemaRefs>
</ds:datastoreItem>
</file>

<file path=customXml/itemProps2212.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2213.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2214.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2215.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2216.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2217.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2218.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2219.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222.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2220.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2221.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2222.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2223.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2224.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2225.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2226.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2227.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2228.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2229.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223.xml><?xml version="1.0" encoding="utf-8"?>
<ds:datastoreItem xmlns:ds="http://schemas.openxmlformats.org/officeDocument/2006/customXml" ds:itemID="{B4029176-F986-499F-B6AB-D30C4DB34271}">
  <ds:schemaRefs>
    <ds:schemaRef ds:uri="http://schemas.microsoft.com/VisualStudio/2011/storyboarding/control"/>
  </ds:schemaRefs>
</ds:datastoreItem>
</file>

<file path=customXml/itemProps2230.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2231.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2232.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2233.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2234.xml><?xml version="1.0" encoding="utf-8"?>
<ds:datastoreItem xmlns:ds="http://schemas.openxmlformats.org/officeDocument/2006/customXml" ds:itemID="{0A303604-9C99-4CF0-8F17-44B6EF69A2BC}">
  <ds:schemaRefs>
    <ds:schemaRef ds:uri="http://schemas.microsoft.com/VisualStudio/2011/storyboarding/control"/>
  </ds:schemaRefs>
</ds:datastoreItem>
</file>

<file path=customXml/itemProps2235.xml><?xml version="1.0" encoding="utf-8"?>
<ds:datastoreItem xmlns:ds="http://schemas.openxmlformats.org/officeDocument/2006/customXml" ds:itemID="{3BCCEF9F-DAA9-4B85-A2C4-59BD71B064E3}">
  <ds:schemaRefs>
    <ds:schemaRef ds:uri="http://schemas.microsoft.com/VisualStudio/2011/storyboarding/control"/>
  </ds:schemaRefs>
</ds:datastoreItem>
</file>

<file path=customXml/itemProps2236.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2237.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2238.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2239.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224.xml><?xml version="1.0" encoding="utf-8"?>
<ds:datastoreItem xmlns:ds="http://schemas.openxmlformats.org/officeDocument/2006/customXml" ds:itemID="{E0ECDFBF-09AB-4315-9C79-2D9BE3CA141B}">
  <ds:schemaRefs>
    <ds:schemaRef ds:uri="http://schemas.microsoft.com/VisualStudio/2011/storyboarding/control"/>
  </ds:schemaRefs>
</ds:datastoreItem>
</file>

<file path=customXml/itemProps2240.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2241.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2242.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2243.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2244.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2245.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2246.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2247.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2248.xml><?xml version="1.0" encoding="utf-8"?>
<ds:datastoreItem xmlns:ds="http://schemas.openxmlformats.org/officeDocument/2006/customXml" ds:itemID="{13921E64-FA21-44A9-9460-C5BC84ED3AF6}">
  <ds:schemaRefs>
    <ds:schemaRef ds:uri="http://schemas.microsoft.com/VisualStudio/2011/storyboarding/control"/>
  </ds:schemaRefs>
</ds:datastoreItem>
</file>

<file path=customXml/itemProps2249.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225.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2250.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2251.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2252.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2253.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2254.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2255.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2256.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2257.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2258.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2259.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226.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2260.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2261.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2262.xml><?xml version="1.0" encoding="utf-8"?>
<ds:datastoreItem xmlns:ds="http://schemas.openxmlformats.org/officeDocument/2006/customXml" ds:itemID="{DD19A409-8471-42D8-B9AE-316965117F4E}">
  <ds:schemaRefs>
    <ds:schemaRef ds:uri="http://schemas.microsoft.com/VisualStudio/2011/storyboarding/control"/>
  </ds:schemaRefs>
</ds:datastoreItem>
</file>

<file path=customXml/itemProps2263.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2264.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2265.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2266.xml><?xml version="1.0" encoding="utf-8"?>
<ds:datastoreItem xmlns:ds="http://schemas.openxmlformats.org/officeDocument/2006/customXml" ds:itemID="{B0E6313F-9504-4EB4-B9AB-FA39C46EF353}">
  <ds:schemaRefs>
    <ds:schemaRef ds:uri="http://schemas.microsoft.com/VisualStudio/2011/storyboarding/control"/>
  </ds:schemaRefs>
</ds:datastoreItem>
</file>

<file path=customXml/itemProps2267.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2268.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2269.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227.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2270.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2271.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2272.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2273.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2274.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2275.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2276.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2277.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2278.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2279.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228.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2280.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2281.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2282.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2283.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2284.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2285.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2286.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2287.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2288.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2289.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22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2290.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2291.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2292.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2293.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2294.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2295.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2296.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2297.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2298.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2299.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23.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230.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2300.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2301.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2302.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2303.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2304.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2305.xml><?xml version="1.0" encoding="utf-8"?>
<ds:datastoreItem xmlns:ds="http://schemas.openxmlformats.org/officeDocument/2006/customXml" ds:itemID="{53208C70-D092-4881-A3AE-9C2495C314F5}">
  <ds:schemaRefs>
    <ds:schemaRef ds:uri="http://schemas.microsoft.com/VisualStudio/2011/storyboarding/control"/>
  </ds:schemaRefs>
</ds:datastoreItem>
</file>

<file path=customXml/itemProps2306.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2307.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2308.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2309.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231.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2310.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2311.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2312.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2313.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2314.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2315.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2316.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2317.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2318.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2319.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232.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2320.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2321.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2322.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2323.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2324.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2325.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2326.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2327.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2328.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2329.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233.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2330.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2331.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2332.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2333.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2334.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2335.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2336.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2337.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2338.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2339.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234.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2340.xml><?xml version="1.0" encoding="utf-8"?>
<ds:datastoreItem xmlns:ds="http://schemas.openxmlformats.org/officeDocument/2006/customXml" ds:itemID="{30932D2E-628C-4B23-AB18-27DEA2D8D446}">
  <ds:schemaRefs>
    <ds:schemaRef ds:uri="http://schemas.microsoft.com/VisualStudio/2011/storyboarding/control"/>
  </ds:schemaRefs>
</ds:datastoreItem>
</file>

<file path=customXml/itemProps2341.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2342.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2343.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2344.xml><?xml version="1.0" encoding="utf-8"?>
<ds:datastoreItem xmlns:ds="http://schemas.openxmlformats.org/officeDocument/2006/customXml" ds:itemID="{7901D02A-4B93-4E7B-A8AB-7DE597C9DF7B}">
  <ds:schemaRefs>
    <ds:schemaRef ds:uri="http://schemas.microsoft.com/VisualStudio/2011/storyboarding/control"/>
  </ds:schemaRefs>
</ds:datastoreItem>
</file>

<file path=customXml/itemProps2345.xml><?xml version="1.0" encoding="utf-8"?>
<ds:datastoreItem xmlns:ds="http://schemas.openxmlformats.org/officeDocument/2006/customXml" ds:itemID="{8E22F1DA-9542-41DA-9D3A-154F0585B8E3}">
  <ds:schemaRefs>
    <ds:schemaRef ds:uri="http://schemas.microsoft.com/VisualStudio/2011/storyboarding/control"/>
  </ds:schemaRefs>
</ds:datastoreItem>
</file>

<file path=customXml/itemProps2346.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2347.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2348.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2349.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235.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2350.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2351.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2352.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2353.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2354.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2355.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2356.xml><?xml version="1.0" encoding="utf-8"?>
<ds:datastoreItem xmlns:ds="http://schemas.openxmlformats.org/officeDocument/2006/customXml" ds:itemID="{C41ADE0B-03F9-4C98-848C-589CBA82E4EF}">
  <ds:schemaRefs>
    <ds:schemaRef ds:uri="http://schemas.microsoft.com/VisualStudio/2011/storyboarding/control"/>
  </ds:schemaRefs>
</ds:datastoreItem>
</file>

<file path=customXml/itemProps2357.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2358.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2359.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236.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2360.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2361.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2362.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2363.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2364.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2365.xml><?xml version="1.0" encoding="utf-8"?>
<ds:datastoreItem xmlns:ds="http://schemas.openxmlformats.org/officeDocument/2006/customXml" ds:itemID="{7996EDF1-1DF2-44E9-8CB5-21B8705FCE41}">
  <ds:schemaRefs>
    <ds:schemaRef ds:uri="http://schemas.microsoft.com/VisualStudio/2011/storyboarding/control"/>
  </ds:schemaRefs>
</ds:datastoreItem>
</file>

<file path=customXml/itemProps2366.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2367.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2368.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2369.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237.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2370.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2371.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2372.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2373.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2374.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2375.xml><?xml version="1.0" encoding="utf-8"?>
<ds:datastoreItem xmlns:ds="http://schemas.openxmlformats.org/officeDocument/2006/customXml" ds:itemID="{7C8FA6CB-D1D9-4D2C-A72B-4C7428D8F11F}">
  <ds:schemaRefs>
    <ds:schemaRef ds:uri="http://schemas.microsoft.com/VisualStudio/2011/storyboarding/control"/>
  </ds:schemaRefs>
</ds:datastoreItem>
</file>

<file path=customXml/itemProps2376.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2377.xml><?xml version="1.0" encoding="utf-8"?>
<ds:datastoreItem xmlns:ds="http://schemas.openxmlformats.org/officeDocument/2006/customXml" ds:itemID="{D4F08D6B-4975-4926-A95B-41A79E86582C}">
  <ds:schemaRefs>
    <ds:schemaRef ds:uri="http://schemas.microsoft.com/VisualStudio/2011/storyboarding/control"/>
  </ds:schemaRefs>
</ds:datastoreItem>
</file>

<file path=customXml/itemProps2378.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2379.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238.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2380.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2381.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2382.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2383.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2384.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2385.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2386.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2387.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2388.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2389.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239.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2390.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2391.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2392.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2393.xml><?xml version="1.0" encoding="utf-8"?>
<ds:datastoreItem xmlns:ds="http://schemas.openxmlformats.org/officeDocument/2006/customXml" ds:itemID="{C5A1861A-E2A1-4705-9F4D-D172A1B143DF}">
  <ds:schemaRefs>
    <ds:schemaRef ds:uri="http://schemas.microsoft.com/VisualStudio/2011/storyboarding/control"/>
  </ds:schemaRefs>
</ds:datastoreItem>
</file>

<file path=customXml/itemProps2394.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2395.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2396.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2397.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2398.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2399.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24.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240.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2400.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2401.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2402.xml><?xml version="1.0" encoding="utf-8"?>
<ds:datastoreItem xmlns:ds="http://schemas.openxmlformats.org/officeDocument/2006/customXml" ds:itemID="{D964C2FF-DE46-4BF3-B30C-83D6F8CD570C}">
  <ds:schemaRefs>
    <ds:schemaRef ds:uri="http://schemas.microsoft.com/VisualStudio/2011/storyboarding/control"/>
  </ds:schemaRefs>
</ds:datastoreItem>
</file>

<file path=customXml/itemProps2403.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2404.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2405.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2406.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2407.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2408.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2409.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241.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2410.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2411.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2412.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2413.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2414.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2415.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2416.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2417.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2418.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2419.xml><?xml version="1.0" encoding="utf-8"?>
<ds:datastoreItem xmlns:ds="http://schemas.openxmlformats.org/officeDocument/2006/customXml" ds:itemID="{EB6D2A6C-234B-45EF-BB61-0E6C5360EB79}">
  <ds:schemaRefs>
    <ds:schemaRef ds:uri="http://schemas.microsoft.com/VisualStudio/2011/storyboarding/control"/>
  </ds:schemaRefs>
</ds:datastoreItem>
</file>

<file path=customXml/itemProps242.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2420.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421.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2422.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2423.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2424.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2425.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2426.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2427.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2428.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2429.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243.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2430.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2431.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2432.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2433.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2434.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2435.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2436.xml><?xml version="1.0" encoding="utf-8"?>
<ds:datastoreItem xmlns:ds="http://schemas.openxmlformats.org/officeDocument/2006/customXml" ds:itemID="{A0A585CF-7EEA-4B10-8298-339C0975B0F4}">
  <ds:schemaRefs>
    <ds:schemaRef ds:uri="http://schemas.microsoft.com/VisualStudio/2011/storyboarding/control"/>
  </ds:schemaRefs>
</ds:datastoreItem>
</file>

<file path=customXml/itemProps2437.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2438.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2439.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244.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2440.xml><?xml version="1.0" encoding="utf-8"?>
<ds:datastoreItem xmlns:ds="http://schemas.openxmlformats.org/officeDocument/2006/customXml" ds:itemID="{3D05AA13-9FDD-47E9-B533-81CE968E28E0}">
  <ds:schemaRefs>
    <ds:schemaRef ds:uri="http://schemas.microsoft.com/VisualStudio/2011/storyboarding/control"/>
  </ds:schemaRefs>
</ds:datastoreItem>
</file>

<file path=customXml/itemProps2441.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2442.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2443.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2444.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2445.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2446.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2447.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2448.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2449.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245.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2450.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2451.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2452.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2453.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2454.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2455.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2456.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2457.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2458.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2459.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246.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2460.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2461.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2462.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2463.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2464.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2465.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2466.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2467.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2468.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2469.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247.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2470.xml><?xml version="1.0" encoding="utf-8"?>
<ds:datastoreItem xmlns:ds="http://schemas.openxmlformats.org/officeDocument/2006/customXml" ds:itemID="{0368BC50-8501-438E-ADBE-CA4939664F06}">
  <ds:schemaRefs>
    <ds:schemaRef ds:uri="http://schemas.microsoft.com/VisualStudio/2011/storyboarding/control"/>
  </ds:schemaRefs>
</ds:datastoreItem>
</file>

<file path=customXml/itemProps2471.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2472.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2473.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2474.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2475.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2476.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2477.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2478.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2479.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248.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2480.xml><?xml version="1.0" encoding="utf-8"?>
<ds:datastoreItem xmlns:ds="http://schemas.openxmlformats.org/officeDocument/2006/customXml" ds:itemID="{6C2326C7-4AEE-4370-A7AA-4F43D228EF63}">
  <ds:schemaRefs>
    <ds:schemaRef ds:uri="http://schemas.microsoft.com/VisualStudio/2011/storyboarding/control"/>
  </ds:schemaRefs>
</ds:datastoreItem>
</file>

<file path=customXml/itemProps2481.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2482.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2483.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2484.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2485.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2486.xml><?xml version="1.0" encoding="utf-8"?>
<ds:datastoreItem xmlns:ds="http://schemas.openxmlformats.org/officeDocument/2006/customXml" ds:itemID="{EB6DC5D5-9F9F-4F15-A884-032E3994FA8A}">
  <ds:schemaRefs>
    <ds:schemaRef ds:uri="http://schemas.microsoft.com/VisualStudio/2011/storyboarding/control"/>
  </ds:schemaRefs>
</ds:datastoreItem>
</file>

<file path=customXml/itemProps2487.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2488.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2489.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249.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2490.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2491.xml><?xml version="1.0" encoding="utf-8"?>
<ds:datastoreItem xmlns:ds="http://schemas.openxmlformats.org/officeDocument/2006/customXml" ds:itemID="{13898317-6D79-4B9F-B1F2-5E5ABB800657}">
  <ds:schemaRefs>
    <ds:schemaRef ds:uri="http://schemas.microsoft.com/VisualStudio/2011/storyboarding/control"/>
  </ds:schemaRefs>
</ds:datastoreItem>
</file>

<file path=customXml/itemProps2492.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2493.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2494.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2495.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2496.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2497.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2498.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2499.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25.xml><?xml version="1.0" encoding="utf-8"?>
<ds:datastoreItem xmlns:ds="http://schemas.openxmlformats.org/officeDocument/2006/customXml" ds:itemID="{166B9E71-B305-4703-83F5-E1DE78620A14}">
  <ds:schemaRefs>
    <ds:schemaRef ds:uri="http://schemas.microsoft.com/VisualStudio/2011/storyboarding/control"/>
  </ds:schemaRefs>
</ds:datastoreItem>
</file>

<file path=customXml/itemProps250.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2500.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2501.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2502.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2503.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2504.xml><?xml version="1.0" encoding="utf-8"?>
<ds:datastoreItem xmlns:ds="http://schemas.openxmlformats.org/officeDocument/2006/customXml" ds:itemID="{14F28E46-E71D-47BB-A785-797A91573113}">
  <ds:schemaRefs>
    <ds:schemaRef ds:uri="http://schemas.microsoft.com/VisualStudio/2011/storyboarding/control"/>
  </ds:schemaRefs>
</ds:datastoreItem>
</file>

<file path=customXml/itemProps2505.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2506.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2507.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2508.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2509.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251.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2510.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2511.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2512.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2513.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2514.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2515.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2516.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2517.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2518.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2519.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252.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2520.xml><?xml version="1.0" encoding="utf-8"?>
<ds:datastoreItem xmlns:ds="http://schemas.openxmlformats.org/officeDocument/2006/customXml" ds:itemID="{0B3A7C73-7465-48E0-B0D2-71D13C89517A}">
  <ds:schemaRefs>
    <ds:schemaRef ds:uri="http://schemas.microsoft.com/VisualStudio/2011/storyboarding/control"/>
  </ds:schemaRefs>
</ds:datastoreItem>
</file>

<file path=customXml/itemProps2521.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2522.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2523.xml><?xml version="1.0" encoding="utf-8"?>
<ds:datastoreItem xmlns:ds="http://schemas.openxmlformats.org/officeDocument/2006/customXml" ds:itemID="{865C185B-813A-4BF7-B956-2CB0D43E6809}">
  <ds:schemaRefs>
    <ds:schemaRef ds:uri="http://schemas.microsoft.com/VisualStudio/2011/storyboarding/control"/>
  </ds:schemaRefs>
</ds:datastoreItem>
</file>

<file path=customXml/itemProps2524.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2525.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2526.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2527.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2528.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2529.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253.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2530.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2531.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2532.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2533.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2534.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2535.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2536.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2537.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2538.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2539.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254.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2540.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2541.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2542.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2543.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2544.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2545.xml><?xml version="1.0" encoding="utf-8"?>
<ds:datastoreItem xmlns:ds="http://schemas.openxmlformats.org/officeDocument/2006/customXml" ds:itemID="{2AEFE838-A49A-4876-8937-EDDD68BDF125}">
  <ds:schemaRefs>
    <ds:schemaRef ds:uri="http://schemas.microsoft.com/VisualStudio/2011/storyboarding/control"/>
  </ds:schemaRefs>
</ds:datastoreItem>
</file>

<file path=customXml/itemProps2546.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2547.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2548.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2549.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255.xml><?xml version="1.0" encoding="utf-8"?>
<ds:datastoreItem xmlns:ds="http://schemas.openxmlformats.org/officeDocument/2006/customXml" ds:itemID="{E63FDB10-E357-49A2-A937-603A24151AE5}">
  <ds:schemaRefs>
    <ds:schemaRef ds:uri="http://schemas.microsoft.com/VisualStudio/2011/storyboarding/control"/>
  </ds:schemaRefs>
</ds:datastoreItem>
</file>

<file path=customXml/itemProps2550.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2551.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2552.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2553.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2554.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2555.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2556.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2557.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2558.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2559.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256.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2560.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2561.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2562.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2563.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2564.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2565.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2566.xml><?xml version="1.0" encoding="utf-8"?>
<ds:datastoreItem xmlns:ds="http://schemas.openxmlformats.org/officeDocument/2006/customXml" ds:itemID="{908D9699-0F6D-40B4-B4C1-2C4BDC0F3417}">
  <ds:schemaRefs>
    <ds:schemaRef ds:uri="http://schemas.microsoft.com/VisualStudio/2011/storyboarding/control"/>
  </ds:schemaRefs>
</ds:datastoreItem>
</file>

<file path=customXml/itemProps2567.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2568.xml><?xml version="1.0" encoding="utf-8"?>
<ds:datastoreItem xmlns:ds="http://schemas.openxmlformats.org/officeDocument/2006/customXml" ds:itemID="{2967B4BF-73FA-491C-98E6-6317DAF459AF}">
  <ds:schemaRefs>
    <ds:schemaRef ds:uri="http://schemas.microsoft.com/VisualStudio/2011/storyboarding/control"/>
  </ds:schemaRefs>
</ds:datastoreItem>
</file>

<file path=customXml/itemProps2569.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257.xml><?xml version="1.0" encoding="utf-8"?>
<ds:datastoreItem xmlns:ds="http://schemas.openxmlformats.org/officeDocument/2006/customXml" ds:itemID="{19D99EEF-312C-4422-A0D3-A28276EFF540}">
  <ds:schemaRefs>
    <ds:schemaRef ds:uri="http://schemas.microsoft.com/VisualStudio/2011/storyboarding/control"/>
  </ds:schemaRefs>
</ds:datastoreItem>
</file>

<file path=customXml/itemProps2570.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2571.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2572.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2573.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2574.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2575.xml><?xml version="1.0" encoding="utf-8"?>
<ds:datastoreItem xmlns:ds="http://schemas.openxmlformats.org/officeDocument/2006/customXml" ds:itemID="{2A92453F-8C1F-421B-81FB-A479B8A1C1B1}">
  <ds:schemaRefs>
    <ds:schemaRef ds:uri="http://schemas.microsoft.com/VisualStudio/2011/storyboarding/control"/>
  </ds:schemaRefs>
</ds:datastoreItem>
</file>

<file path=customXml/itemProps2576.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2577.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2578.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2579.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258.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2580.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2581.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2582.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2583.xml><?xml version="1.0" encoding="utf-8"?>
<ds:datastoreItem xmlns:ds="http://schemas.openxmlformats.org/officeDocument/2006/customXml" ds:itemID="{95444A02-B3CF-4DD0-9646-7A439D637530}">
  <ds:schemaRefs>
    <ds:schemaRef ds:uri="http://schemas.microsoft.com/VisualStudio/2011/storyboarding/control"/>
  </ds:schemaRefs>
</ds:datastoreItem>
</file>

<file path=customXml/itemProps2584.xml><?xml version="1.0" encoding="utf-8"?>
<ds:datastoreItem xmlns:ds="http://schemas.openxmlformats.org/officeDocument/2006/customXml" ds:itemID="{DA3D44BE-C9FE-41DC-8EF3-0241BE0C5C6E}">
  <ds:schemaRefs>
    <ds:schemaRef ds:uri="http://schemas.microsoft.com/VisualStudio/2011/storyboarding/control"/>
  </ds:schemaRefs>
</ds:datastoreItem>
</file>

<file path=customXml/itemProps2585.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2586.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2587.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2588.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2589.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259.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2590.xml><?xml version="1.0" encoding="utf-8"?>
<ds:datastoreItem xmlns:ds="http://schemas.openxmlformats.org/officeDocument/2006/customXml" ds:itemID="{5F724AC3-82BF-425A-BED2-B3C2800FE8B3}">
  <ds:schemaRefs>
    <ds:schemaRef ds:uri="http://schemas.microsoft.com/VisualStudio/2011/storyboarding/control"/>
  </ds:schemaRefs>
</ds:datastoreItem>
</file>

<file path=customXml/itemProps2591.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2592.xml><?xml version="1.0" encoding="utf-8"?>
<ds:datastoreItem xmlns:ds="http://schemas.openxmlformats.org/officeDocument/2006/customXml" ds:itemID="{1D795C31-FFEF-49BC-B94D-C3DB26D07242}">
  <ds:schemaRefs>
    <ds:schemaRef ds:uri="http://schemas.microsoft.com/VisualStudio/2011/storyboarding/control"/>
  </ds:schemaRefs>
</ds:datastoreItem>
</file>

<file path=customXml/itemProps2593.xml><?xml version="1.0" encoding="utf-8"?>
<ds:datastoreItem xmlns:ds="http://schemas.openxmlformats.org/officeDocument/2006/customXml" ds:itemID="{A8829618-F4C3-4DED-9AFD-DDDEC2E57E91}">
  <ds:schemaRefs>
    <ds:schemaRef ds:uri="http://schemas.microsoft.com/VisualStudio/2011/storyboarding/control"/>
  </ds:schemaRefs>
</ds:datastoreItem>
</file>

<file path=customXml/itemProps2594.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2595.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2596.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2597.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2598.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2599.xml><?xml version="1.0" encoding="utf-8"?>
<ds:datastoreItem xmlns:ds="http://schemas.openxmlformats.org/officeDocument/2006/customXml" ds:itemID="{3750B5CD-D620-47B7-9462-EE3AA7D7D94E}">
  <ds:schemaRefs>
    <ds:schemaRef ds:uri="http://schemas.microsoft.com/VisualStudio/2011/storyboarding/control"/>
  </ds:schemaRefs>
</ds:datastoreItem>
</file>

<file path=customXml/itemProps26.xml><?xml version="1.0" encoding="utf-8"?>
<ds:datastoreItem xmlns:ds="http://schemas.openxmlformats.org/officeDocument/2006/customXml" ds:itemID="{C6349CE8-8469-41E6-9D74-AF3555D252FE}">
  <ds:schemaRefs>
    <ds:schemaRef ds:uri="http://schemas.microsoft.com/VisualStudio/2011/storyboarding/control"/>
  </ds:schemaRefs>
</ds:datastoreItem>
</file>

<file path=customXml/itemProps260.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2600.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2601.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2602.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2603.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2604.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2605.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2606.xml><?xml version="1.0" encoding="utf-8"?>
<ds:datastoreItem xmlns:ds="http://schemas.openxmlformats.org/officeDocument/2006/customXml" ds:itemID="{894DE22F-F95E-49B9-BD07-1CFFE33CB832}">
  <ds:schemaRefs>
    <ds:schemaRef ds:uri="http://schemas.microsoft.com/VisualStudio/2011/storyboarding/control"/>
  </ds:schemaRefs>
</ds:datastoreItem>
</file>

<file path=customXml/itemProps2607.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2608.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2609.xml><?xml version="1.0" encoding="utf-8"?>
<ds:datastoreItem xmlns:ds="http://schemas.openxmlformats.org/officeDocument/2006/customXml" ds:itemID="{60C36B91-E63B-4685-BF9F-B0A7FC411B1D}">
  <ds:schemaRefs>
    <ds:schemaRef ds:uri="http://schemas.microsoft.com/VisualStudio/2011/storyboarding/control"/>
  </ds:schemaRefs>
</ds:datastoreItem>
</file>

<file path=customXml/itemProps261.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2610.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2611.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2612.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2613.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2614.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2615.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2616.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2617.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2618.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2619.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262.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2620.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2621.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2622.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2623.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2624.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2625.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2626.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2627.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2628.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2629.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263.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2630.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2631.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2632.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633.xml><?xml version="1.0" encoding="utf-8"?>
<ds:datastoreItem xmlns:ds="http://schemas.openxmlformats.org/officeDocument/2006/customXml" ds:itemID="{A0AD77B1-4FE2-4E89-8382-005B2DDE3B25}">
  <ds:schemaRefs>
    <ds:schemaRef ds:uri="http://schemas.microsoft.com/VisualStudio/2011/storyboarding/control"/>
  </ds:schemaRefs>
</ds:datastoreItem>
</file>

<file path=customXml/itemProps2634.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2635.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2636.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2637.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2638.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2639.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264.xml><?xml version="1.0" encoding="utf-8"?>
<ds:datastoreItem xmlns:ds="http://schemas.openxmlformats.org/officeDocument/2006/customXml" ds:itemID="{86FD60EC-FFEF-45C6-A818-7243903286CD}">
  <ds:schemaRefs>
    <ds:schemaRef ds:uri="http://schemas.microsoft.com/VisualStudio/2011/storyboarding/control"/>
  </ds:schemaRefs>
</ds:datastoreItem>
</file>

<file path=customXml/itemProps2640.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2641.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2642.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2643.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2644.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2645.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2646.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2647.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2648.xml><?xml version="1.0" encoding="utf-8"?>
<ds:datastoreItem xmlns:ds="http://schemas.openxmlformats.org/officeDocument/2006/customXml" ds:itemID="{275D2F19-329B-4A8A-80AD-E02FA749DA76}">
  <ds:schemaRefs>
    <ds:schemaRef ds:uri="http://schemas.microsoft.com/VisualStudio/2011/storyboarding/control"/>
  </ds:schemaRefs>
</ds:datastoreItem>
</file>

<file path=customXml/itemProps2649.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265.xml><?xml version="1.0" encoding="utf-8"?>
<ds:datastoreItem xmlns:ds="http://schemas.openxmlformats.org/officeDocument/2006/customXml" ds:itemID="{904AEEC8-36D0-4A28-8398-F115FA4513D5}">
  <ds:schemaRefs>
    <ds:schemaRef ds:uri="http://schemas.microsoft.com/VisualStudio/2011/storyboarding/control"/>
  </ds:schemaRefs>
</ds:datastoreItem>
</file>

<file path=customXml/itemProps2650.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2651.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2652.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2653.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2654.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2655.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2656.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2657.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2658.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2659.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266.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2660.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2661.xml><?xml version="1.0" encoding="utf-8"?>
<ds:datastoreItem xmlns:ds="http://schemas.openxmlformats.org/officeDocument/2006/customXml" ds:itemID="{AC5B9B96-E175-4F48-9601-91CE626B0EF8}">
  <ds:schemaRefs>
    <ds:schemaRef ds:uri="http://schemas.microsoft.com/VisualStudio/2011/storyboarding/control"/>
  </ds:schemaRefs>
</ds:datastoreItem>
</file>

<file path=customXml/itemProps2662.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2663.xml><?xml version="1.0" encoding="utf-8"?>
<ds:datastoreItem xmlns:ds="http://schemas.openxmlformats.org/officeDocument/2006/customXml" ds:itemID="{49281AE8-4971-4345-A583-8FE5686C0ADF}">
  <ds:schemaRefs>
    <ds:schemaRef ds:uri="http://schemas.microsoft.com/VisualStudio/2011/storyboarding/control"/>
  </ds:schemaRefs>
</ds:datastoreItem>
</file>

<file path=customXml/itemProps2664.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2665.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2666.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2667.xml><?xml version="1.0" encoding="utf-8"?>
<ds:datastoreItem xmlns:ds="http://schemas.openxmlformats.org/officeDocument/2006/customXml" ds:itemID="{BA905CFB-0FCE-4DB4-BBF9-2FD9BB55E70B}">
  <ds:schemaRefs>
    <ds:schemaRef ds:uri="http://schemas.microsoft.com/VisualStudio/2011/storyboarding/control"/>
  </ds:schemaRefs>
</ds:datastoreItem>
</file>

<file path=customXml/itemProps2668.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2669.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267.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2670.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2671.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2672.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2673.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2674.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2675.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2676.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2677.xml><?xml version="1.0" encoding="utf-8"?>
<ds:datastoreItem xmlns:ds="http://schemas.openxmlformats.org/officeDocument/2006/customXml" ds:itemID="{E1B38D24-155E-4F7E-87E5-E375A746A7F8}">
  <ds:schemaRefs>
    <ds:schemaRef ds:uri="http://schemas.microsoft.com/VisualStudio/2011/storyboarding/control"/>
  </ds:schemaRefs>
</ds:datastoreItem>
</file>

<file path=customXml/itemProps2678.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2679.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268.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2680.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2681.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2682.xml><?xml version="1.0" encoding="utf-8"?>
<ds:datastoreItem xmlns:ds="http://schemas.openxmlformats.org/officeDocument/2006/customXml" ds:itemID="{4E32812B-48E6-4FC9-A676-8F50A32BB7E8}">
  <ds:schemaRefs>
    <ds:schemaRef ds:uri="http://schemas.microsoft.com/VisualStudio/2011/storyboarding/control"/>
  </ds:schemaRefs>
</ds:datastoreItem>
</file>

<file path=customXml/itemProps2683.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2684.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2685.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2686.xml><?xml version="1.0" encoding="utf-8"?>
<ds:datastoreItem xmlns:ds="http://schemas.openxmlformats.org/officeDocument/2006/customXml" ds:itemID="{BE6AF130-BEAE-491F-98FD-F037640E8EBE}">
  <ds:schemaRefs>
    <ds:schemaRef ds:uri="http://schemas.microsoft.com/VisualStudio/2011/storyboarding/control"/>
  </ds:schemaRefs>
</ds:datastoreItem>
</file>

<file path=customXml/itemProps2687.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2688.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2689.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269.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2690.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2691.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2692.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2693.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2694.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2695.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2696.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2697.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2698.xml><?xml version="1.0" encoding="utf-8"?>
<ds:datastoreItem xmlns:ds="http://schemas.openxmlformats.org/officeDocument/2006/customXml" ds:itemID="{F6852E7D-90C1-45D0-90E0-2B75777EB124}">
  <ds:schemaRefs>
    <ds:schemaRef ds:uri="http://schemas.microsoft.com/VisualStudio/2011/storyboarding/control"/>
  </ds:schemaRefs>
</ds:datastoreItem>
</file>

<file path=customXml/itemProps2699.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27.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270.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2700.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2701.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2702.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271.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272.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273.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274.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275.xml><?xml version="1.0" encoding="utf-8"?>
<ds:datastoreItem xmlns:ds="http://schemas.openxmlformats.org/officeDocument/2006/customXml" ds:itemID="{1B4A9902-B328-4CB3-9960-8BDAFD0EDAB2}">
  <ds:schemaRefs>
    <ds:schemaRef ds:uri="http://schemas.microsoft.com/VisualStudio/2011/storyboarding/control"/>
  </ds:schemaRefs>
</ds:datastoreItem>
</file>

<file path=customXml/itemProps276.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277.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278.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279.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28.xml><?xml version="1.0" encoding="utf-8"?>
<ds:datastoreItem xmlns:ds="http://schemas.openxmlformats.org/officeDocument/2006/customXml" ds:itemID="{FB0154AE-A391-4450-89B9-764C426107D0}">
  <ds:schemaRefs>
    <ds:schemaRef ds:uri="http://schemas.microsoft.com/VisualStudio/2011/storyboarding/control"/>
  </ds:schemaRefs>
</ds:datastoreItem>
</file>

<file path=customXml/itemProps280.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281.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282.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283.xml><?xml version="1.0" encoding="utf-8"?>
<ds:datastoreItem xmlns:ds="http://schemas.openxmlformats.org/officeDocument/2006/customXml" ds:itemID="{E232B57E-A9F3-4A3E-80AC-E30FEC657254}">
  <ds:schemaRefs>
    <ds:schemaRef ds:uri="http://schemas.microsoft.com/VisualStudio/2011/storyboarding/control"/>
  </ds:schemaRefs>
</ds:datastoreItem>
</file>

<file path=customXml/itemProps284.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285.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286.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287.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288.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289.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29.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290.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291.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292.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293.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294.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295.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296.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297.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29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299.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3.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30.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300.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301.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302.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303.xml><?xml version="1.0" encoding="utf-8"?>
<ds:datastoreItem xmlns:ds="http://schemas.openxmlformats.org/officeDocument/2006/customXml" ds:itemID="{F8F3C086-8D38-47F9-A3D3-B43DAED8325C}">
  <ds:schemaRefs>
    <ds:schemaRef ds:uri="http://schemas.microsoft.com/VisualStudio/2011/storyboarding/control"/>
  </ds:schemaRefs>
</ds:datastoreItem>
</file>

<file path=customXml/itemProps304.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305.xml><?xml version="1.0" encoding="utf-8"?>
<ds:datastoreItem xmlns:ds="http://schemas.openxmlformats.org/officeDocument/2006/customXml" ds:itemID="{5A63C089-72EE-4672-A33E-F30687946534}">
  <ds:schemaRefs>
    <ds:schemaRef ds:uri="http://schemas.microsoft.com/VisualStudio/2011/storyboarding/control"/>
  </ds:schemaRefs>
</ds:datastoreItem>
</file>

<file path=customXml/itemProps306.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307.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308.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309.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31.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310.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311.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312.xml><?xml version="1.0" encoding="utf-8"?>
<ds:datastoreItem xmlns:ds="http://schemas.openxmlformats.org/officeDocument/2006/customXml" ds:itemID="{99743202-93A7-453F-B483-ACAA213EE5BC}">
  <ds:schemaRefs>
    <ds:schemaRef ds:uri="http://schemas.microsoft.com/VisualStudio/2011/storyboarding/control"/>
  </ds:schemaRefs>
</ds:datastoreItem>
</file>

<file path=customXml/itemProps313.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314.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315.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316.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317.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318.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319.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32.xml><?xml version="1.0" encoding="utf-8"?>
<ds:datastoreItem xmlns:ds="http://schemas.openxmlformats.org/officeDocument/2006/customXml" ds:itemID="{49B4EEF3-EB29-4C85-A6EF-28B31E10BBC4}">
  <ds:schemaRefs>
    <ds:schemaRef ds:uri="http://schemas.microsoft.com/VisualStudio/2011/storyboarding/control"/>
  </ds:schemaRefs>
</ds:datastoreItem>
</file>

<file path=customXml/itemProps320.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321.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322.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323.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324.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325.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326.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327.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328.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329.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33.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330.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331.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332.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333.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334.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335.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336.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337.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338.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339.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34.xml><?xml version="1.0" encoding="utf-8"?>
<ds:datastoreItem xmlns:ds="http://schemas.openxmlformats.org/officeDocument/2006/customXml" ds:itemID="{E2565B6A-2109-431B-8250-C88205FB9269}">
  <ds:schemaRefs>
    <ds:schemaRef ds:uri="http://schemas.microsoft.com/VisualStudio/2011/storyboarding/control"/>
  </ds:schemaRefs>
</ds:datastoreItem>
</file>

<file path=customXml/itemProps340.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341.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342.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343.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344.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345.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346.xml><?xml version="1.0" encoding="utf-8"?>
<ds:datastoreItem xmlns:ds="http://schemas.openxmlformats.org/officeDocument/2006/customXml" ds:itemID="{A8BDB6D6-77E4-497F-B242-9B7F448F05FE}">
  <ds:schemaRefs>
    <ds:schemaRef ds:uri="http://schemas.microsoft.com/VisualStudio/2011/storyboarding/control"/>
  </ds:schemaRefs>
</ds:datastoreItem>
</file>

<file path=customXml/itemProps347.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348.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349.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35.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350.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351.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352.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353.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354.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355.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356.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357.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358.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359.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36.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360.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361.xml><?xml version="1.0" encoding="utf-8"?>
<ds:datastoreItem xmlns:ds="http://schemas.openxmlformats.org/officeDocument/2006/customXml" ds:itemID="{AFB0E761-FCA8-40BC-B41B-213A24B42ED9}">
  <ds:schemaRefs>
    <ds:schemaRef ds:uri="http://schemas.microsoft.com/VisualStudio/2011/storyboarding/control"/>
  </ds:schemaRefs>
</ds:datastoreItem>
</file>

<file path=customXml/itemProps362.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363.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364.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365.xml><?xml version="1.0" encoding="utf-8"?>
<ds:datastoreItem xmlns:ds="http://schemas.openxmlformats.org/officeDocument/2006/customXml" ds:itemID="{ACB8EFF1-9E61-4D7B-9C4E-54161888C355}">
  <ds:schemaRefs>
    <ds:schemaRef ds:uri="http://schemas.microsoft.com/VisualStudio/2011/storyboarding/control"/>
  </ds:schemaRefs>
</ds:datastoreItem>
</file>

<file path=customXml/itemProps366.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367.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368.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369.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37.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370.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371.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372.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373.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374.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375.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376.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377.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378.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379.xml><?xml version="1.0" encoding="utf-8"?>
<ds:datastoreItem xmlns:ds="http://schemas.openxmlformats.org/officeDocument/2006/customXml" ds:itemID="{B1A9B44B-AEB2-4ADF-AC19-CCBFB41DF150}">
  <ds:schemaRefs>
    <ds:schemaRef ds:uri="http://schemas.microsoft.com/VisualStudio/2011/storyboarding/control"/>
  </ds:schemaRefs>
</ds:datastoreItem>
</file>

<file path=customXml/itemProps38.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380.xml><?xml version="1.0" encoding="utf-8"?>
<ds:datastoreItem xmlns:ds="http://schemas.openxmlformats.org/officeDocument/2006/customXml" ds:itemID="{E6156007-0F59-46B2-B104-0B9A7A21B234}">
  <ds:schemaRefs>
    <ds:schemaRef ds:uri="http://schemas.microsoft.com/VisualStudio/2011/storyboarding/control"/>
  </ds:schemaRefs>
</ds:datastoreItem>
</file>

<file path=customXml/itemProps381.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382.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383.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384.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385.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386.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387.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388.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389.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39.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390.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391.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392.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393.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394.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395.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396.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397.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398.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399.xml><?xml version="1.0" encoding="utf-8"?>
<ds:datastoreItem xmlns:ds="http://schemas.openxmlformats.org/officeDocument/2006/customXml" ds:itemID="{FF2C7D59-40F0-4517-A85B-54D462C6AC2E}">
  <ds:schemaRefs>
    <ds:schemaRef ds:uri="http://schemas.microsoft.com/VisualStudio/2011/storyboarding/control"/>
  </ds:schemaRefs>
</ds:datastoreItem>
</file>

<file path=customXml/itemProps4.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40.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400.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401.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402.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403.xml><?xml version="1.0" encoding="utf-8"?>
<ds:datastoreItem xmlns:ds="http://schemas.openxmlformats.org/officeDocument/2006/customXml" ds:itemID="{855CFF0E-76EA-493B-B40D-C5E903E096AD}">
  <ds:schemaRefs>
    <ds:schemaRef ds:uri="http://schemas.microsoft.com/VisualStudio/2011/storyboarding/control"/>
  </ds:schemaRefs>
</ds:datastoreItem>
</file>

<file path=customXml/itemProps404.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405.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406.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407.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408.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409.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41.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410.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411.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412.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413.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414.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415.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416.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417.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418.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419.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42.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420.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421.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422.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423.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424.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425.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426.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427.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428.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429.xml><?xml version="1.0" encoding="utf-8"?>
<ds:datastoreItem xmlns:ds="http://schemas.openxmlformats.org/officeDocument/2006/customXml" ds:itemID="{357A82F5-1913-42C4-84B0-0A8738816F95}">
  <ds:schemaRefs>
    <ds:schemaRef ds:uri="http://schemas.microsoft.com/VisualStudio/2011/storyboarding/control"/>
  </ds:schemaRefs>
</ds:datastoreItem>
</file>

<file path=customXml/itemProps43.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430.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431.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432.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433.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434.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435.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436.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437.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438.xml><?xml version="1.0" encoding="utf-8"?>
<ds:datastoreItem xmlns:ds="http://schemas.openxmlformats.org/officeDocument/2006/customXml" ds:itemID="{A1498543-F64A-4055-A0CA-493AC5678615}">
  <ds:schemaRefs>
    <ds:schemaRef ds:uri="http://schemas.microsoft.com/VisualStudio/2011/storyboarding/control"/>
  </ds:schemaRefs>
</ds:datastoreItem>
</file>

<file path=customXml/itemProps439.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44.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440.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441.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442.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443.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444.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445.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446.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447.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448.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449.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45.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450.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451.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452.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453.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454.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455.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456.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457.xml><?xml version="1.0" encoding="utf-8"?>
<ds:datastoreItem xmlns:ds="http://schemas.openxmlformats.org/officeDocument/2006/customXml" ds:itemID="{3D60EC5B-FFDF-4807-8D71-E2A5533BDC89}">
  <ds:schemaRefs>
    <ds:schemaRef ds:uri="http://schemas.microsoft.com/VisualStudio/2011/storyboarding/control"/>
  </ds:schemaRefs>
</ds:datastoreItem>
</file>

<file path=customXml/itemProps458.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459.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46.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460.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461.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462.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463.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464.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465.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466.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467.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468.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469.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47.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470.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471.xml><?xml version="1.0" encoding="utf-8"?>
<ds:datastoreItem xmlns:ds="http://schemas.openxmlformats.org/officeDocument/2006/customXml" ds:itemID="{431221CF-3842-4C7B-932C-599FC9FF498C}">
  <ds:schemaRefs>
    <ds:schemaRef ds:uri="http://schemas.microsoft.com/VisualStudio/2011/storyboarding/control"/>
  </ds:schemaRefs>
</ds:datastoreItem>
</file>

<file path=customXml/itemProps472.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473.xml><?xml version="1.0" encoding="utf-8"?>
<ds:datastoreItem xmlns:ds="http://schemas.openxmlformats.org/officeDocument/2006/customXml" ds:itemID="{1FFB05AB-B783-48B0-88AB-93F34022DB1C}">
  <ds:schemaRefs>
    <ds:schemaRef ds:uri="http://schemas.microsoft.com/VisualStudio/2011/storyboarding/control"/>
  </ds:schemaRefs>
</ds:datastoreItem>
</file>

<file path=customXml/itemProps474.xml><?xml version="1.0" encoding="utf-8"?>
<ds:datastoreItem xmlns:ds="http://schemas.openxmlformats.org/officeDocument/2006/customXml" ds:itemID="{A6FB2492-C98A-45CF-A7BC-8331BFFB1715}">
  <ds:schemaRefs>
    <ds:schemaRef ds:uri="http://schemas.microsoft.com/VisualStudio/2011/storyboarding/control"/>
  </ds:schemaRefs>
</ds:datastoreItem>
</file>

<file path=customXml/itemProps475.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476.xml><?xml version="1.0" encoding="utf-8"?>
<ds:datastoreItem xmlns:ds="http://schemas.openxmlformats.org/officeDocument/2006/customXml" ds:itemID="{00493C57-1717-41DE-8D66-3DA1F8BC3E65}">
  <ds:schemaRefs>
    <ds:schemaRef ds:uri="http://schemas.microsoft.com/VisualStudio/2011/storyboarding/control"/>
  </ds:schemaRefs>
</ds:datastoreItem>
</file>

<file path=customXml/itemProps477.xml><?xml version="1.0" encoding="utf-8"?>
<ds:datastoreItem xmlns:ds="http://schemas.openxmlformats.org/officeDocument/2006/customXml" ds:itemID="{7A8C4C0A-6C3F-439C-B752-657690F8EBFF}">
  <ds:schemaRefs>
    <ds:schemaRef ds:uri="http://schemas.microsoft.com/VisualStudio/2011/storyboarding/control"/>
  </ds:schemaRefs>
</ds:datastoreItem>
</file>

<file path=customXml/itemProps478.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479.xml><?xml version="1.0" encoding="utf-8"?>
<ds:datastoreItem xmlns:ds="http://schemas.openxmlformats.org/officeDocument/2006/customXml" ds:itemID="{60B4E326-2B90-4DF3-BD31-153919BCEF48}">
  <ds:schemaRefs>
    <ds:schemaRef ds:uri="http://schemas.microsoft.com/VisualStudio/2011/storyboarding/control"/>
  </ds:schemaRefs>
</ds:datastoreItem>
</file>

<file path=customXml/itemProps48.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480.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481.xml><?xml version="1.0" encoding="utf-8"?>
<ds:datastoreItem xmlns:ds="http://schemas.openxmlformats.org/officeDocument/2006/customXml" ds:itemID="{5F4EF498-59C7-497E-9872-920E2D118535}">
  <ds:schemaRefs>
    <ds:schemaRef ds:uri="http://schemas.microsoft.com/VisualStudio/2011/storyboarding/control"/>
  </ds:schemaRefs>
</ds:datastoreItem>
</file>

<file path=customXml/itemProps482.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483.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484.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485.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486.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487.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488.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489.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49.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490.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491.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492.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493.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494.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495.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496.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497.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498.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499.xml><?xml version="1.0" encoding="utf-8"?>
<ds:datastoreItem xmlns:ds="http://schemas.openxmlformats.org/officeDocument/2006/customXml" ds:itemID="{B0AFF7D8-A3D8-4E1D-9451-75884CAED9B6}">
  <ds:schemaRefs>
    <ds:schemaRef ds:uri="http://schemas.microsoft.com/VisualStudio/2011/storyboarding/control"/>
  </ds:schemaRefs>
</ds:datastoreItem>
</file>

<file path=customXml/itemProps5.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50.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500.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501.xml><?xml version="1.0" encoding="utf-8"?>
<ds:datastoreItem xmlns:ds="http://schemas.openxmlformats.org/officeDocument/2006/customXml" ds:itemID="{233C6F9D-4A53-4A81-BADF-B68BE6D58E01}">
  <ds:schemaRefs>
    <ds:schemaRef ds:uri="http://schemas.microsoft.com/VisualStudio/2011/storyboarding/control"/>
  </ds:schemaRefs>
</ds:datastoreItem>
</file>

<file path=customXml/itemProps502.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503.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504.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505.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506.xml><?xml version="1.0" encoding="utf-8"?>
<ds:datastoreItem xmlns:ds="http://schemas.openxmlformats.org/officeDocument/2006/customXml" ds:itemID="{8F00E5F5-99FA-4577-BA5E-629C63549045}">
  <ds:schemaRefs>
    <ds:schemaRef ds:uri="http://schemas.microsoft.com/VisualStudio/2011/storyboarding/control"/>
  </ds:schemaRefs>
</ds:datastoreItem>
</file>

<file path=customXml/itemProps507.xml><?xml version="1.0" encoding="utf-8"?>
<ds:datastoreItem xmlns:ds="http://schemas.openxmlformats.org/officeDocument/2006/customXml" ds:itemID="{C183A53C-1B31-43A1-8D06-A19763CFDD2F}">
  <ds:schemaRefs>
    <ds:schemaRef ds:uri="http://schemas.microsoft.com/VisualStudio/2011/storyboarding/control"/>
  </ds:schemaRefs>
</ds:datastoreItem>
</file>

<file path=customXml/itemProps508.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509.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51.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510.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511.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512.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513.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514.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515.xml><?xml version="1.0" encoding="utf-8"?>
<ds:datastoreItem xmlns:ds="http://schemas.openxmlformats.org/officeDocument/2006/customXml" ds:itemID="{C90FD4A1-3293-419A-A7B3-20283B33B023}">
  <ds:schemaRefs>
    <ds:schemaRef ds:uri="http://schemas.microsoft.com/VisualStudio/2011/storyboarding/control"/>
  </ds:schemaRefs>
</ds:datastoreItem>
</file>

<file path=customXml/itemProps516.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517.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518.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519.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52.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520.xml><?xml version="1.0" encoding="utf-8"?>
<ds:datastoreItem xmlns:ds="http://schemas.openxmlformats.org/officeDocument/2006/customXml" ds:itemID="{5D9F4B6B-270A-41A7-8DFF-FCF4E901317A}">
  <ds:schemaRefs>
    <ds:schemaRef ds:uri="http://schemas.microsoft.com/VisualStudio/2011/storyboarding/control"/>
  </ds:schemaRefs>
</ds:datastoreItem>
</file>

<file path=customXml/itemProps521.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522.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523.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524.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525.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526.xml><?xml version="1.0" encoding="utf-8"?>
<ds:datastoreItem xmlns:ds="http://schemas.openxmlformats.org/officeDocument/2006/customXml" ds:itemID="{F32579F9-BE05-447C-BA05-9A791B638250}">
  <ds:schemaRefs>
    <ds:schemaRef ds:uri="http://schemas.microsoft.com/VisualStudio/2011/storyboarding/control"/>
  </ds:schemaRefs>
</ds:datastoreItem>
</file>

<file path=customXml/itemProps527.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528.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529.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53.xml><?xml version="1.0" encoding="utf-8"?>
<ds:datastoreItem xmlns:ds="http://schemas.openxmlformats.org/officeDocument/2006/customXml" ds:itemID="{CC617EF8-BC74-47B0-8931-33909AE461B7}">
  <ds:schemaRefs>
    <ds:schemaRef ds:uri="http://schemas.microsoft.com/VisualStudio/2011/storyboarding/control"/>
  </ds:schemaRefs>
</ds:datastoreItem>
</file>

<file path=customXml/itemProps530.xml><?xml version="1.0" encoding="utf-8"?>
<ds:datastoreItem xmlns:ds="http://schemas.openxmlformats.org/officeDocument/2006/customXml" ds:itemID="{C666417A-8308-4A32-AF7C-9C6C51888717}">
  <ds:schemaRefs>
    <ds:schemaRef ds:uri="http://schemas.microsoft.com/VisualStudio/2011/storyboarding/control"/>
  </ds:schemaRefs>
</ds:datastoreItem>
</file>

<file path=customXml/itemProps531.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532.xml><?xml version="1.0" encoding="utf-8"?>
<ds:datastoreItem xmlns:ds="http://schemas.openxmlformats.org/officeDocument/2006/customXml" ds:itemID="{D9BD98E0-B076-44D7-82E6-B522A19F2B98}">
  <ds:schemaRefs>
    <ds:schemaRef ds:uri="http://schemas.microsoft.com/VisualStudio/2011/storyboarding/control"/>
  </ds:schemaRefs>
</ds:datastoreItem>
</file>

<file path=customXml/itemProps533.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534.xml><?xml version="1.0" encoding="utf-8"?>
<ds:datastoreItem xmlns:ds="http://schemas.openxmlformats.org/officeDocument/2006/customXml" ds:itemID="{04EA3091-5CC5-4666-92C2-FCBBFE8B264D}">
  <ds:schemaRefs>
    <ds:schemaRef ds:uri="http://schemas.microsoft.com/VisualStudio/2011/storyboarding/control"/>
  </ds:schemaRefs>
</ds:datastoreItem>
</file>

<file path=customXml/itemProps535.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536.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537.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538.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539.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54.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540.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541.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542.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543.xml><?xml version="1.0" encoding="utf-8"?>
<ds:datastoreItem xmlns:ds="http://schemas.openxmlformats.org/officeDocument/2006/customXml" ds:itemID="{45170FEC-7CE5-4F83-BE21-19CD9EC8C687}">
  <ds:schemaRefs>
    <ds:schemaRef ds:uri="http://schemas.microsoft.com/VisualStudio/2011/storyboarding/control"/>
  </ds:schemaRefs>
</ds:datastoreItem>
</file>

<file path=customXml/itemProps544.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545.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546.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547.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548.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549.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55.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550.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551.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552.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553.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554.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555.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556.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557.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558.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559.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56.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560.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561.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562.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563.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564.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565.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566.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567.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568.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569.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57.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570.xml><?xml version="1.0" encoding="utf-8"?>
<ds:datastoreItem xmlns:ds="http://schemas.openxmlformats.org/officeDocument/2006/customXml" ds:itemID="{A76B3D80-FC5D-4E27-A054-BF34AB461673}">
  <ds:schemaRefs>
    <ds:schemaRef ds:uri="http://schemas.microsoft.com/VisualStudio/2011/storyboarding/control"/>
  </ds:schemaRefs>
</ds:datastoreItem>
</file>

<file path=customXml/itemProps571.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572.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573.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574.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575.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576.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577.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578.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579.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58.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580.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581.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582.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583.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584.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585.xml><?xml version="1.0" encoding="utf-8"?>
<ds:datastoreItem xmlns:ds="http://schemas.openxmlformats.org/officeDocument/2006/customXml" ds:itemID="{EDEB2999-C782-43D0-AFCD-1FA777766240}">
  <ds:schemaRefs>
    <ds:schemaRef ds:uri="http://schemas.microsoft.com/VisualStudio/2011/storyboarding/control"/>
  </ds:schemaRefs>
</ds:datastoreItem>
</file>

<file path=customXml/itemProps586.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587.xml><?xml version="1.0" encoding="utf-8"?>
<ds:datastoreItem xmlns:ds="http://schemas.openxmlformats.org/officeDocument/2006/customXml" ds:itemID="{61EAB2A1-3559-4BA3-82B1-81C3D7EB2E01}">
  <ds:schemaRefs>
    <ds:schemaRef ds:uri="http://schemas.microsoft.com/VisualStudio/2011/storyboarding/control"/>
  </ds:schemaRefs>
</ds:datastoreItem>
</file>

<file path=customXml/itemProps588.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589.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59.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590.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591.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592.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593.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594.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595.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596.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597.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598.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599.xml><?xml version="1.0" encoding="utf-8"?>
<ds:datastoreItem xmlns:ds="http://schemas.openxmlformats.org/officeDocument/2006/customXml" ds:itemID="{61E37AE7-10E8-4740-8082-5ACBA7BBA20E}">
  <ds:schemaRefs>
    <ds:schemaRef ds:uri="http://schemas.microsoft.com/VisualStudio/2011/storyboarding/control"/>
  </ds:schemaRefs>
</ds:datastoreItem>
</file>

<file path=customXml/itemProps6.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60.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600.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601.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602.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603.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604.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605.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606.xml><?xml version="1.0" encoding="utf-8"?>
<ds:datastoreItem xmlns:ds="http://schemas.openxmlformats.org/officeDocument/2006/customXml" ds:itemID="{EBAB950F-53E7-43EC-A257-79E6401BAD01}">
  <ds:schemaRefs>
    <ds:schemaRef ds:uri="http://schemas.microsoft.com/VisualStudio/2011/storyboarding/control"/>
  </ds:schemaRefs>
</ds:datastoreItem>
</file>

<file path=customXml/itemProps607.xml><?xml version="1.0" encoding="utf-8"?>
<ds:datastoreItem xmlns:ds="http://schemas.openxmlformats.org/officeDocument/2006/customXml" ds:itemID="{8537D9CD-8C58-4697-889B-EB7297F4F39C}">
  <ds:schemaRefs>
    <ds:schemaRef ds:uri="http://schemas.microsoft.com/VisualStudio/2011/storyboarding/control"/>
  </ds:schemaRefs>
</ds:datastoreItem>
</file>

<file path=customXml/itemProps608.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609.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61.xml><?xml version="1.0" encoding="utf-8"?>
<ds:datastoreItem xmlns:ds="http://schemas.openxmlformats.org/officeDocument/2006/customXml" ds:itemID="{5EE3BF7E-1044-4A66-B55F-5D68E8E813AC}">
  <ds:schemaRefs>
    <ds:schemaRef ds:uri="http://schemas.microsoft.com/VisualStudio/2011/storyboarding/control"/>
  </ds:schemaRefs>
</ds:datastoreItem>
</file>

<file path=customXml/itemProps610.xml><?xml version="1.0" encoding="utf-8"?>
<ds:datastoreItem xmlns:ds="http://schemas.openxmlformats.org/officeDocument/2006/customXml" ds:itemID="{15D37E06-A0B6-47A3-AD9C-6F69BCA499BF}">
  <ds:schemaRefs>
    <ds:schemaRef ds:uri="http://schemas.microsoft.com/VisualStudio/2011/storyboarding/control"/>
  </ds:schemaRefs>
</ds:datastoreItem>
</file>

<file path=customXml/itemProps611.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612.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613.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614.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615.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616.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617.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618.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619.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62.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620.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621.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622.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623.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624.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625.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626.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627.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628.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629.xml><?xml version="1.0" encoding="utf-8"?>
<ds:datastoreItem xmlns:ds="http://schemas.openxmlformats.org/officeDocument/2006/customXml" ds:itemID="{33F9E56F-CAFC-44E6-B73D-64D2014C548E}">
  <ds:schemaRefs>
    <ds:schemaRef ds:uri="http://schemas.microsoft.com/VisualStudio/2011/storyboarding/control"/>
  </ds:schemaRefs>
</ds:datastoreItem>
</file>

<file path=customXml/itemProps63.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630.xml><?xml version="1.0" encoding="utf-8"?>
<ds:datastoreItem xmlns:ds="http://schemas.openxmlformats.org/officeDocument/2006/customXml" ds:itemID="{9A5ACDC3-302E-461F-B53B-4E68D15B86E4}">
  <ds:schemaRefs>
    <ds:schemaRef ds:uri="http://schemas.microsoft.com/VisualStudio/2011/storyboarding/control"/>
  </ds:schemaRefs>
</ds:datastoreItem>
</file>

<file path=customXml/itemProps631.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632.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633.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634.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635.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636.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637.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638.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639.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64.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640.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641.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642.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643.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644.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645.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646.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647.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648.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649.xml><?xml version="1.0" encoding="utf-8"?>
<ds:datastoreItem xmlns:ds="http://schemas.openxmlformats.org/officeDocument/2006/customXml" ds:itemID="{21A0E118-52F9-4F46-A5BB-0FB2F501DC6D}">
  <ds:schemaRefs>
    <ds:schemaRef ds:uri="http://schemas.microsoft.com/VisualStudio/2011/storyboarding/control"/>
  </ds:schemaRefs>
</ds:datastoreItem>
</file>

<file path=customXml/itemProps65.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650.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651.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652.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653.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654.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655.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656.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657.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658.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659.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66.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660.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661.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662.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663.xml><?xml version="1.0" encoding="utf-8"?>
<ds:datastoreItem xmlns:ds="http://schemas.openxmlformats.org/officeDocument/2006/customXml" ds:itemID="{5EBC2267-CDA8-4AB4-8572-6FC15656FCFA}">
  <ds:schemaRefs>
    <ds:schemaRef ds:uri="http://schemas.microsoft.com/VisualStudio/2011/storyboarding/control"/>
  </ds:schemaRefs>
</ds:datastoreItem>
</file>

<file path=customXml/itemProps664.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665.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666.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667.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668.xml><?xml version="1.0" encoding="utf-8"?>
<ds:datastoreItem xmlns:ds="http://schemas.openxmlformats.org/officeDocument/2006/customXml" ds:itemID="{6F9D407A-A90F-46A4-AFF2-3C8B4583FA49}">
  <ds:schemaRefs>
    <ds:schemaRef ds:uri="http://schemas.microsoft.com/VisualStudio/2011/storyboarding/control"/>
  </ds:schemaRefs>
</ds:datastoreItem>
</file>

<file path=customXml/itemProps669.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67.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670.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671.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672.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673.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674.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675.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676.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677.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678.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679.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68.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680.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681.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682.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683.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684.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685.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686.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687.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688.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689.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69.xml><?xml version="1.0" encoding="utf-8"?>
<ds:datastoreItem xmlns:ds="http://schemas.openxmlformats.org/officeDocument/2006/customXml" ds:itemID="{42AD1E2F-4A03-48F7-9133-8C8A8937D1AD}">
  <ds:schemaRefs>
    <ds:schemaRef ds:uri="http://schemas.microsoft.com/VisualStudio/2011/storyboarding/control"/>
  </ds:schemaRefs>
</ds:datastoreItem>
</file>

<file path=customXml/itemProps690.xml><?xml version="1.0" encoding="utf-8"?>
<ds:datastoreItem xmlns:ds="http://schemas.openxmlformats.org/officeDocument/2006/customXml" ds:itemID="{994296F4-DF1B-476E-B07E-B2BB9B86A1B2}">
  <ds:schemaRefs>
    <ds:schemaRef ds:uri="http://schemas.microsoft.com/VisualStudio/2011/storyboarding/control"/>
  </ds:schemaRefs>
</ds:datastoreItem>
</file>

<file path=customXml/itemProps691.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692.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693.xml><?xml version="1.0" encoding="utf-8"?>
<ds:datastoreItem xmlns:ds="http://schemas.openxmlformats.org/officeDocument/2006/customXml" ds:itemID="{96542C56-CFDE-49DF-8C07-FA4DAAB82723}">
  <ds:schemaRefs>
    <ds:schemaRef ds:uri="http://schemas.microsoft.com/VisualStudio/2011/storyboarding/control"/>
  </ds:schemaRefs>
</ds:datastoreItem>
</file>

<file path=customXml/itemProps694.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695.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696.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697.xml><?xml version="1.0" encoding="utf-8"?>
<ds:datastoreItem xmlns:ds="http://schemas.openxmlformats.org/officeDocument/2006/customXml" ds:itemID="{BB73E5E9-F8A1-4082-A653-AF3E719EBD03}">
  <ds:schemaRefs>
    <ds:schemaRef ds:uri="http://schemas.microsoft.com/VisualStudio/2011/storyboarding/control"/>
  </ds:schemaRefs>
</ds:datastoreItem>
</file>

<file path=customXml/itemProps698.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699.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7.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70.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700.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701.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702.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703.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704.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705.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706.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707.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708.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709.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71.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710.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711.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712.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713.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714.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715.xml><?xml version="1.0" encoding="utf-8"?>
<ds:datastoreItem xmlns:ds="http://schemas.openxmlformats.org/officeDocument/2006/customXml" ds:itemID="{CEEAA53C-F12D-4E18-92A6-E7DCBA6E8D53}">
  <ds:schemaRefs>
    <ds:schemaRef ds:uri="http://schemas.microsoft.com/VisualStudio/2011/storyboarding/control"/>
  </ds:schemaRefs>
</ds:datastoreItem>
</file>

<file path=customXml/itemProps716.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717.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718.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719.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72.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720.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721.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722.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723.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724.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725.xml><?xml version="1.0" encoding="utf-8"?>
<ds:datastoreItem xmlns:ds="http://schemas.openxmlformats.org/officeDocument/2006/customXml" ds:itemID="{4BEF5597-7551-46E9-BF05-3CE5B6693A5D}">
  <ds:schemaRefs>
    <ds:schemaRef ds:uri="http://schemas.microsoft.com/VisualStudio/2011/storyboarding/control"/>
  </ds:schemaRefs>
</ds:datastoreItem>
</file>

<file path=customXml/itemProps726.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727.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728.xml><?xml version="1.0" encoding="utf-8"?>
<ds:datastoreItem xmlns:ds="http://schemas.openxmlformats.org/officeDocument/2006/customXml" ds:itemID="{A9C5F189-7219-418E-BE60-15CA8DDD879A}">
  <ds:schemaRefs>
    <ds:schemaRef ds:uri="http://schemas.microsoft.com/VisualStudio/2011/storyboarding/control"/>
  </ds:schemaRefs>
</ds:datastoreItem>
</file>

<file path=customXml/itemProps729.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73.xml><?xml version="1.0" encoding="utf-8"?>
<ds:datastoreItem xmlns:ds="http://schemas.openxmlformats.org/officeDocument/2006/customXml" ds:itemID="{FE14B8BF-C9AD-4EC8-B217-35F47CF6A35D}">
  <ds:schemaRefs>
    <ds:schemaRef ds:uri="http://schemas.microsoft.com/VisualStudio/2011/storyboarding/control"/>
  </ds:schemaRefs>
</ds:datastoreItem>
</file>

<file path=customXml/itemProps730.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731.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732.xml><?xml version="1.0" encoding="utf-8"?>
<ds:datastoreItem xmlns:ds="http://schemas.openxmlformats.org/officeDocument/2006/customXml" ds:itemID="{5BEFB7BE-2B8A-4179-9806-E3E8D408C1F6}">
  <ds:schemaRefs>
    <ds:schemaRef ds:uri="http://schemas.microsoft.com/VisualStudio/2011/storyboarding/control"/>
  </ds:schemaRefs>
</ds:datastoreItem>
</file>

<file path=customXml/itemProps733.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734.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735.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736.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737.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738.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739.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74.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740.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741.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742.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743.xml><?xml version="1.0" encoding="utf-8"?>
<ds:datastoreItem xmlns:ds="http://schemas.openxmlformats.org/officeDocument/2006/customXml" ds:itemID="{6E9BBE4D-F2EA-4D96-9110-940498705CEB}">
  <ds:schemaRefs>
    <ds:schemaRef ds:uri="http://schemas.microsoft.com/VisualStudio/2011/storyboarding/control"/>
  </ds:schemaRefs>
</ds:datastoreItem>
</file>

<file path=customXml/itemProps744.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745.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746.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747.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748.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749.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75.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750.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751.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752.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753.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754.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755.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756.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757.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758.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759.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76.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760.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761.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762.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763.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764.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765.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766.xml><?xml version="1.0" encoding="utf-8"?>
<ds:datastoreItem xmlns:ds="http://schemas.openxmlformats.org/officeDocument/2006/customXml" ds:itemID="{F62FB502-FB27-49DC-9558-328275AF2244}">
  <ds:schemaRefs>
    <ds:schemaRef ds:uri="http://schemas.microsoft.com/VisualStudio/2011/storyboarding/control"/>
  </ds:schemaRefs>
</ds:datastoreItem>
</file>

<file path=customXml/itemProps767.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768.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769.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77.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770.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771.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772.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773.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774.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775.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776.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777.xml><?xml version="1.0" encoding="utf-8"?>
<ds:datastoreItem xmlns:ds="http://schemas.openxmlformats.org/officeDocument/2006/customXml" ds:itemID="{E3EA6AB3-FFF1-4863-BE06-C412FC61CE43}">
  <ds:schemaRefs>
    <ds:schemaRef ds:uri="http://schemas.microsoft.com/VisualStudio/2011/storyboarding/control"/>
  </ds:schemaRefs>
</ds:datastoreItem>
</file>

<file path=customXml/itemProps778.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779.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78.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780.xml><?xml version="1.0" encoding="utf-8"?>
<ds:datastoreItem xmlns:ds="http://schemas.openxmlformats.org/officeDocument/2006/customXml" ds:itemID="{A332E956-969F-478C-9482-670D34A6F0EB}">
  <ds:schemaRefs>
    <ds:schemaRef ds:uri="http://schemas.microsoft.com/VisualStudio/2011/storyboarding/control"/>
  </ds:schemaRefs>
</ds:datastoreItem>
</file>

<file path=customXml/itemProps781.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782.xml><?xml version="1.0" encoding="utf-8"?>
<ds:datastoreItem xmlns:ds="http://schemas.openxmlformats.org/officeDocument/2006/customXml" ds:itemID="{3DE7CAD4-6B4E-4696-A37D-2E8F6EF2D79A}">
  <ds:schemaRefs>
    <ds:schemaRef ds:uri="http://schemas.microsoft.com/VisualStudio/2011/storyboarding/control"/>
  </ds:schemaRefs>
</ds:datastoreItem>
</file>

<file path=customXml/itemProps783.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784.xml><?xml version="1.0" encoding="utf-8"?>
<ds:datastoreItem xmlns:ds="http://schemas.openxmlformats.org/officeDocument/2006/customXml" ds:itemID="{E5E35FD1-180F-4F74-A7A3-ADC69610501B}">
  <ds:schemaRefs>
    <ds:schemaRef ds:uri="http://schemas.microsoft.com/VisualStudio/2011/storyboarding/control"/>
  </ds:schemaRefs>
</ds:datastoreItem>
</file>

<file path=customXml/itemProps785.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786.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787.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788.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789.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79.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790.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791.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792.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793.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794.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795.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796.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797.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798.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799.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8.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80.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800.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801.xml><?xml version="1.0" encoding="utf-8"?>
<ds:datastoreItem xmlns:ds="http://schemas.openxmlformats.org/officeDocument/2006/customXml" ds:itemID="{8CD7B071-A0E5-4876-9AE4-7A6B6679527F}">
  <ds:schemaRefs>
    <ds:schemaRef ds:uri="http://schemas.microsoft.com/VisualStudio/2011/storyboarding/control"/>
  </ds:schemaRefs>
</ds:datastoreItem>
</file>

<file path=customXml/itemProps802.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803.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804.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805.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806.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807.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808.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809.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81.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810.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811.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812.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813.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814.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815.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816.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817.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818.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819.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82.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820.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821.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822.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823.xml><?xml version="1.0" encoding="utf-8"?>
<ds:datastoreItem xmlns:ds="http://schemas.openxmlformats.org/officeDocument/2006/customXml" ds:itemID="{C2EBB808-0CA7-4A19-BFBB-5A4FC0B26FE1}">
  <ds:schemaRefs>
    <ds:schemaRef ds:uri="http://schemas.microsoft.com/VisualStudio/2011/storyboarding/control"/>
  </ds:schemaRefs>
</ds:datastoreItem>
</file>

<file path=customXml/itemProps824.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825.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826.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827.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828.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829.xml><?xml version="1.0" encoding="utf-8"?>
<ds:datastoreItem xmlns:ds="http://schemas.openxmlformats.org/officeDocument/2006/customXml" ds:itemID="{E9FE8D30-2BDC-4D69-91D8-F5DFF11543C1}">
  <ds:schemaRefs>
    <ds:schemaRef ds:uri="http://schemas.microsoft.com/VisualStudio/2011/storyboarding/control"/>
  </ds:schemaRefs>
</ds:datastoreItem>
</file>

<file path=customXml/itemProps83.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830.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831.xml><?xml version="1.0" encoding="utf-8"?>
<ds:datastoreItem xmlns:ds="http://schemas.openxmlformats.org/officeDocument/2006/customXml" ds:itemID="{6B047709-0D14-4F09-BD1B-522CE96BF4C2}">
  <ds:schemaRefs>
    <ds:schemaRef ds:uri="http://schemas.microsoft.com/VisualStudio/2011/storyboarding/control"/>
  </ds:schemaRefs>
</ds:datastoreItem>
</file>

<file path=customXml/itemProps832.xml><?xml version="1.0" encoding="utf-8"?>
<ds:datastoreItem xmlns:ds="http://schemas.openxmlformats.org/officeDocument/2006/customXml" ds:itemID="{B9A87E9E-3CB5-4305-AAC5-0029FD022807}">
  <ds:schemaRefs>
    <ds:schemaRef ds:uri="http://schemas.microsoft.com/VisualStudio/2011/storyboarding/control"/>
  </ds:schemaRefs>
</ds:datastoreItem>
</file>

<file path=customXml/itemProps833.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834.xml><?xml version="1.0" encoding="utf-8"?>
<ds:datastoreItem xmlns:ds="http://schemas.openxmlformats.org/officeDocument/2006/customXml" ds:itemID="{1C352D84-1BAB-4787-9049-1EAE044074C4}">
  <ds:schemaRefs>
    <ds:schemaRef ds:uri="http://schemas.microsoft.com/VisualStudio/2011/storyboarding/control"/>
  </ds:schemaRefs>
</ds:datastoreItem>
</file>

<file path=customXml/itemProps835.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836.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837.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838.xml><?xml version="1.0" encoding="utf-8"?>
<ds:datastoreItem xmlns:ds="http://schemas.openxmlformats.org/officeDocument/2006/customXml" ds:itemID="{040C3A57-E2AB-4CCF-B447-FBC1E4C18208}">
  <ds:schemaRefs>
    <ds:schemaRef ds:uri="http://schemas.microsoft.com/VisualStudio/2011/storyboarding/control"/>
  </ds:schemaRefs>
</ds:datastoreItem>
</file>

<file path=customXml/itemProps839.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84.xml><?xml version="1.0" encoding="utf-8"?>
<ds:datastoreItem xmlns:ds="http://schemas.openxmlformats.org/officeDocument/2006/customXml" ds:itemID="{13CA0B99-CF36-4374-B669-E49FB44160C5}">
  <ds:schemaRefs>
    <ds:schemaRef ds:uri="http://schemas.microsoft.com/VisualStudio/2011/storyboarding/control"/>
  </ds:schemaRefs>
</ds:datastoreItem>
</file>

<file path=customXml/itemProps840.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841.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842.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843.xml><?xml version="1.0" encoding="utf-8"?>
<ds:datastoreItem xmlns:ds="http://schemas.openxmlformats.org/officeDocument/2006/customXml" ds:itemID="{53CE78EE-C8EA-4C02-B784-7070DBEA0722}">
  <ds:schemaRefs>
    <ds:schemaRef ds:uri="http://schemas.microsoft.com/VisualStudio/2011/storyboarding/control"/>
  </ds:schemaRefs>
</ds:datastoreItem>
</file>

<file path=customXml/itemProps844.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845.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846.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847.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848.xml><?xml version="1.0" encoding="utf-8"?>
<ds:datastoreItem xmlns:ds="http://schemas.openxmlformats.org/officeDocument/2006/customXml" ds:itemID="{E14A55CB-5FB7-4467-B3EE-6E41D9F17D62}">
  <ds:schemaRefs>
    <ds:schemaRef ds:uri="http://schemas.microsoft.com/VisualStudio/2011/storyboarding/control"/>
  </ds:schemaRefs>
</ds:datastoreItem>
</file>

<file path=customXml/itemProps849.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85.xml><?xml version="1.0" encoding="utf-8"?>
<ds:datastoreItem xmlns:ds="http://schemas.openxmlformats.org/officeDocument/2006/customXml" ds:itemID="{A8FD6E07-03AE-4180-8970-4FC2A1FDCE31}">
  <ds:schemaRefs>
    <ds:schemaRef ds:uri="http://schemas.microsoft.com/VisualStudio/2011/storyboarding/control"/>
  </ds:schemaRefs>
</ds:datastoreItem>
</file>

<file path=customXml/itemProps850.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851.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852.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853.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854.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855.xml><?xml version="1.0" encoding="utf-8"?>
<ds:datastoreItem xmlns:ds="http://schemas.openxmlformats.org/officeDocument/2006/customXml" ds:itemID="{5B476772-2D18-44B9-85FD-749561F27268}">
  <ds:schemaRefs>
    <ds:schemaRef ds:uri="http://schemas.microsoft.com/VisualStudio/2011/storyboarding/control"/>
  </ds:schemaRefs>
</ds:datastoreItem>
</file>

<file path=customXml/itemProps856.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857.xml><?xml version="1.0" encoding="utf-8"?>
<ds:datastoreItem xmlns:ds="http://schemas.openxmlformats.org/officeDocument/2006/customXml" ds:itemID="{730D67B1-F200-4E21-AE26-66B717A0DC4E}">
  <ds:schemaRefs>
    <ds:schemaRef ds:uri="http://schemas.microsoft.com/VisualStudio/2011/storyboarding/control"/>
  </ds:schemaRefs>
</ds:datastoreItem>
</file>

<file path=customXml/itemProps858.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859.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86.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860.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861.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862.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863.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864.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865.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866.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867.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868.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869.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87.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870.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871.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872.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873.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874.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875.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876.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877.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878.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879.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88.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880.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881.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882.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883.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884.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885.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886.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887.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888.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889.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89.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890.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891.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892.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893.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894.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895.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896.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897.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898.xml><?xml version="1.0" encoding="utf-8"?>
<ds:datastoreItem xmlns:ds="http://schemas.openxmlformats.org/officeDocument/2006/customXml" ds:itemID="{FFF42854-D015-48C4-8BD2-899D418F2D1B}">
  <ds:schemaRefs>
    <ds:schemaRef ds:uri="http://schemas.microsoft.com/VisualStudio/2011/storyboarding/control"/>
  </ds:schemaRefs>
</ds:datastoreItem>
</file>

<file path=customXml/itemProps899.xml><?xml version="1.0" encoding="utf-8"?>
<ds:datastoreItem xmlns:ds="http://schemas.openxmlformats.org/officeDocument/2006/customXml" ds:itemID="{9A49DEEF-5FC6-4D89-9A44-B71A60D9D8EA}">
  <ds:schemaRefs>
    <ds:schemaRef ds:uri="http://schemas.microsoft.com/VisualStudio/2011/storyboarding/control"/>
  </ds:schemaRefs>
</ds:datastoreItem>
</file>

<file path=customXml/itemProps9.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90.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900.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901.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902.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903.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904.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905.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906.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907.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908.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909.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91.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910.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911.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912.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913.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914.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915.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916.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917.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918.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919.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92.xml><?xml version="1.0" encoding="utf-8"?>
<ds:datastoreItem xmlns:ds="http://schemas.openxmlformats.org/officeDocument/2006/customXml" ds:itemID="{86C2FDF4-C869-4CD6-926B-0BD582370595}">
  <ds:schemaRefs>
    <ds:schemaRef ds:uri="http://schemas.microsoft.com/VisualStudio/2011/storyboarding/control"/>
  </ds:schemaRefs>
</ds:datastoreItem>
</file>

<file path=customXml/itemProps920.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921.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922.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923.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924.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925.xml><?xml version="1.0" encoding="utf-8"?>
<ds:datastoreItem xmlns:ds="http://schemas.openxmlformats.org/officeDocument/2006/customXml" ds:itemID="{A9FD35EC-07D4-4365-A7F1-90BF01E134A3}">
  <ds:schemaRefs>
    <ds:schemaRef ds:uri="http://schemas.microsoft.com/VisualStudio/2011/storyboarding/control"/>
  </ds:schemaRefs>
</ds:datastoreItem>
</file>

<file path=customXml/itemProps926.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927.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928.xml><?xml version="1.0" encoding="utf-8"?>
<ds:datastoreItem xmlns:ds="http://schemas.openxmlformats.org/officeDocument/2006/customXml" ds:itemID="{E3ECF3D0-3B77-481C-A69E-9C3BCC69978C}">
  <ds:schemaRefs>
    <ds:schemaRef ds:uri="http://schemas.microsoft.com/VisualStudio/2011/storyboarding/control"/>
  </ds:schemaRefs>
</ds:datastoreItem>
</file>

<file path=customXml/itemProps929.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93.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930.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931.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932.xml><?xml version="1.0" encoding="utf-8"?>
<ds:datastoreItem xmlns:ds="http://schemas.openxmlformats.org/officeDocument/2006/customXml" ds:itemID="{A9CE3CE3-5128-4C9A-90E5-392401A7112D}">
  <ds:schemaRefs>
    <ds:schemaRef ds:uri="http://schemas.microsoft.com/VisualStudio/2011/storyboarding/control"/>
  </ds:schemaRefs>
</ds:datastoreItem>
</file>

<file path=customXml/itemProps933.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934.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935.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936.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937.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938.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939.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94.xml><?xml version="1.0" encoding="utf-8"?>
<ds:datastoreItem xmlns:ds="http://schemas.openxmlformats.org/officeDocument/2006/customXml" ds:itemID="{E5DA6D66-E896-46B0-A918-1C839B5D5844}">
  <ds:schemaRefs>
    <ds:schemaRef ds:uri="http://schemas.microsoft.com/VisualStudio/2011/storyboarding/control"/>
  </ds:schemaRefs>
</ds:datastoreItem>
</file>

<file path=customXml/itemProps940.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941.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942.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943.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944.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945.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946.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947.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948.xml><?xml version="1.0" encoding="utf-8"?>
<ds:datastoreItem xmlns:ds="http://schemas.openxmlformats.org/officeDocument/2006/customXml" ds:itemID="{E248357F-995D-4780-8C31-6E6D171CE7AC}">
  <ds:schemaRefs>
    <ds:schemaRef ds:uri="http://schemas.microsoft.com/VisualStudio/2011/storyboarding/control"/>
  </ds:schemaRefs>
</ds:datastoreItem>
</file>

<file path=customXml/itemProps949.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95.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950.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951.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952.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953.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954.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955.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956.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957.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958.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959.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96.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960.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961.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962.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963.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964.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965.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966.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967.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968.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969.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97.xml><?xml version="1.0" encoding="utf-8"?>
<ds:datastoreItem xmlns:ds="http://schemas.openxmlformats.org/officeDocument/2006/customXml" ds:itemID="{80585447-2233-4EE3-A22A-AA78E6C8A556}">
  <ds:schemaRefs>
    <ds:schemaRef ds:uri="http://schemas.microsoft.com/VisualStudio/2011/storyboarding/control"/>
  </ds:schemaRefs>
</ds:datastoreItem>
</file>

<file path=customXml/itemProps970.xml><?xml version="1.0" encoding="utf-8"?>
<ds:datastoreItem xmlns:ds="http://schemas.openxmlformats.org/officeDocument/2006/customXml" ds:itemID="{1BCB0687-A63F-4851-B14C-4FC3E19C883E}">
  <ds:schemaRefs>
    <ds:schemaRef ds:uri="http://schemas.microsoft.com/VisualStudio/2011/storyboarding/control"/>
  </ds:schemaRefs>
</ds:datastoreItem>
</file>

<file path=customXml/itemProps971.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972.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973.xml><?xml version="1.0" encoding="utf-8"?>
<ds:datastoreItem xmlns:ds="http://schemas.openxmlformats.org/officeDocument/2006/customXml" ds:itemID="{F8C78BB7-5603-41DD-916B-E4DD93F30124}">
  <ds:schemaRefs>
    <ds:schemaRef ds:uri="http://schemas.microsoft.com/VisualStudio/2011/storyboarding/control"/>
  </ds:schemaRefs>
</ds:datastoreItem>
</file>

<file path=customXml/itemProps974.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975.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976.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977.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978.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979.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98.xml><?xml version="1.0" encoding="utf-8"?>
<ds:datastoreItem xmlns:ds="http://schemas.openxmlformats.org/officeDocument/2006/customXml" ds:itemID="{89B4CEF7-31AB-4426-89B4-59A1EB800ABE}">
  <ds:schemaRefs>
    <ds:schemaRef ds:uri="http://schemas.microsoft.com/VisualStudio/2011/storyboarding/control"/>
  </ds:schemaRefs>
</ds:datastoreItem>
</file>

<file path=customXml/itemProps980.xml><?xml version="1.0" encoding="utf-8"?>
<ds:datastoreItem xmlns:ds="http://schemas.openxmlformats.org/officeDocument/2006/customXml" ds:itemID="{B53DD7EA-E15D-4C1A-9FB6-A0D372E32755}">
  <ds:schemaRefs>
    <ds:schemaRef ds:uri="http://schemas.microsoft.com/VisualStudio/2011/storyboarding/control"/>
  </ds:schemaRefs>
</ds:datastoreItem>
</file>

<file path=customXml/itemProps981.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982.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983.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984.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985.xml><?xml version="1.0" encoding="utf-8"?>
<ds:datastoreItem xmlns:ds="http://schemas.openxmlformats.org/officeDocument/2006/customXml" ds:itemID="{ED542031-85F9-4CF9-B690-91B44911B39A}">
  <ds:schemaRefs>
    <ds:schemaRef ds:uri="http://schemas.microsoft.com/VisualStudio/2011/storyboarding/control"/>
  </ds:schemaRefs>
</ds:datastoreItem>
</file>

<file path=customXml/itemProps986.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987.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988.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989.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99.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990.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991.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992.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993.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994.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995.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996.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997.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998.xml><?xml version="1.0" encoding="utf-8"?>
<ds:datastoreItem xmlns:ds="http://schemas.openxmlformats.org/officeDocument/2006/customXml" ds:itemID="{064CE45B-8304-4C42-9320-0F998219D84D}">
  <ds:schemaRefs>
    <ds:schemaRef ds:uri="http://schemas.microsoft.com/VisualStudio/2011/storyboarding/control"/>
  </ds:schemaRefs>
</ds:datastoreItem>
</file>

<file path=customXml/itemProps999.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14223</TotalTime>
  <Words>6692</Words>
  <Application>Microsoft Office PowerPoint</Application>
  <PresentationFormat>Panorámica</PresentationFormat>
  <Paragraphs>1618</Paragraphs>
  <Slides>60</Slides>
  <Notes>56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60</vt:i4>
      </vt:variant>
    </vt:vector>
  </HeadingPairs>
  <TitlesOfParts>
    <vt:vector size="66"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570</cp:revision>
  <dcterms:created xsi:type="dcterms:W3CDTF">2019-06-19T22:59:13Z</dcterms:created>
  <dcterms:modified xsi:type="dcterms:W3CDTF">2019-10-24T23:04:00Z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